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86" r:id="rId9"/>
    <p:sldId id="261" r:id="rId10"/>
    <p:sldId id="262" r:id="rId11"/>
    <p:sldId id="279" r:id="rId12"/>
    <p:sldId id="280" r:id="rId13"/>
    <p:sldId id="281" r:id="rId14"/>
    <p:sldId id="282" r:id="rId15"/>
    <p:sldId id="312" r:id="rId16"/>
    <p:sldId id="308" r:id="rId17"/>
    <p:sldId id="311" r:id="rId18"/>
    <p:sldId id="310" r:id="rId19"/>
    <p:sldId id="283" r:id="rId20"/>
    <p:sldId id="284" r:id="rId21"/>
    <p:sldId id="285" r:id="rId22"/>
    <p:sldId id="331" r:id="rId23"/>
    <p:sldId id="332" r:id="rId24"/>
    <p:sldId id="333" r:id="rId25"/>
    <p:sldId id="337" r:id="rId26"/>
    <p:sldId id="338" r:id="rId27"/>
    <p:sldId id="334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60" r:id="rId47"/>
    <p:sldId id="359" r:id="rId48"/>
    <p:sldId id="361" r:id="rId49"/>
    <p:sldId id="363" r:id="rId50"/>
    <p:sldId id="365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wmf"/><Relationship Id="rId2" Type="http://schemas.openxmlformats.org/officeDocument/2006/relationships/image" Target="../media/image377.wmf"/><Relationship Id="rId1" Type="http://schemas.openxmlformats.org/officeDocument/2006/relationships/image" Target="../media/image37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补充阅读：三角形</a:t>
            </a:r>
            <a:r>
              <a:rPr lang="en-US" altLang="zh-CN"/>
              <a:t>FIM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3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.xml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.x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3.xml"/><Relationship Id="rId12" Type="http://schemas.openxmlformats.org/officeDocument/2006/relationships/image" Target="../media/image89.png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0" Type="http://schemas.openxmlformats.org/officeDocument/2006/relationships/notesSlide" Target="../notesSlides/notesSlide15.xml"/><Relationship Id="rId2" Type="http://schemas.openxmlformats.org/officeDocument/2006/relationships/image" Target="../media/image91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4.xml"/><Relationship Id="rId17" Type="http://schemas.openxmlformats.org/officeDocument/2006/relationships/image" Target="../media/image106.png"/><Relationship Id="rId16" Type="http://schemas.openxmlformats.org/officeDocument/2006/relationships/image" Target="../media/image105.png"/><Relationship Id="rId15" Type="http://schemas.openxmlformats.org/officeDocument/2006/relationships/image" Target="../media/image104.png"/><Relationship Id="rId14" Type="http://schemas.openxmlformats.org/officeDocument/2006/relationships/image" Target="../media/image103.png"/><Relationship Id="rId13" Type="http://schemas.openxmlformats.org/officeDocument/2006/relationships/image" Target="../media/image102.png"/><Relationship Id="rId12" Type="http://schemas.openxmlformats.org/officeDocument/2006/relationships/image" Target="../media/image101.png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8" Type="http://schemas.openxmlformats.org/officeDocument/2006/relationships/notesSlide" Target="../notesSlides/notesSlide16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25.xml"/><Relationship Id="rId25" Type="http://schemas.openxmlformats.org/officeDocument/2006/relationships/image" Target="../media/image131.png"/><Relationship Id="rId24" Type="http://schemas.openxmlformats.org/officeDocument/2006/relationships/image" Target="../media/image130.png"/><Relationship Id="rId23" Type="http://schemas.openxmlformats.org/officeDocument/2006/relationships/image" Target="../media/image129.png"/><Relationship Id="rId22" Type="http://schemas.openxmlformats.org/officeDocument/2006/relationships/image" Target="../media/image128.png"/><Relationship Id="rId21" Type="http://schemas.openxmlformats.org/officeDocument/2006/relationships/image" Target="../media/image127.png"/><Relationship Id="rId20" Type="http://schemas.openxmlformats.org/officeDocument/2006/relationships/image" Target="../media/image126.png"/><Relationship Id="rId2" Type="http://schemas.openxmlformats.org/officeDocument/2006/relationships/image" Target="../media/image108.png"/><Relationship Id="rId19" Type="http://schemas.openxmlformats.org/officeDocument/2006/relationships/image" Target="../media/image125.png"/><Relationship Id="rId18" Type="http://schemas.openxmlformats.org/officeDocument/2006/relationships/image" Target="../media/image124.png"/><Relationship Id="rId17" Type="http://schemas.openxmlformats.org/officeDocument/2006/relationships/image" Target="../media/image123.png"/><Relationship Id="rId16" Type="http://schemas.openxmlformats.org/officeDocument/2006/relationships/image" Target="../media/image122.png"/><Relationship Id="rId15" Type="http://schemas.openxmlformats.org/officeDocument/2006/relationships/image" Target="../media/image121.png"/><Relationship Id="rId14" Type="http://schemas.openxmlformats.org/officeDocument/2006/relationships/image" Target="../media/image120.png"/><Relationship Id="rId13" Type="http://schemas.openxmlformats.org/officeDocument/2006/relationships/image" Target="../media/image119.png"/><Relationship Id="rId12" Type="http://schemas.openxmlformats.org/officeDocument/2006/relationships/image" Target="../media/image118.png"/><Relationship Id="rId11" Type="http://schemas.openxmlformats.org/officeDocument/2006/relationships/image" Target="../media/image117.png"/><Relationship Id="rId10" Type="http://schemas.openxmlformats.org/officeDocument/2006/relationships/image" Target="../media/image116.png"/><Relationship Id="rId1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8" Type="http://schemas.openxmlformats.org/officeDocument/2006/relationships/notesSlide" Target="../notesSlides/notesSlide17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26.xml"/><Relationship Id="rId25" Type="http://schemas.openxmlformats.org/officeDocument/2006/relationships/image" Target="../media/image156.png"/><Relationship Id="rId24" Type="http://schemas.openxmlformats.org/officeDocument/2006/relationships/image" Target="../media/image155.png"/><Relationship Id="rId23" Type="http://schemas.openxmlformats.org/officeDocument/2006/relationships/image" Target="../media/image154.png"/><Relationship Id="rId22" Type="http://schemas.openxmlformats.org/officeDocument/2006/relationships/image" Target="../media/image153.png"/><Relationship Id="rId21" Type="http://schemas.openxmlformats.org/officeDocument/2006/relationships/image" Target="../media/image152.png"/><Relationship Id="rId20" Type="http://schemas.openxmlformats.org/officeDocument/2006/relationships/image" Target="../media/image151.png"/><Relationship Id="rId2" Type="http://schemas.openxmlformats.org/officeDocument/2006/relationships/image" Target="../media/image133.png"/><Relationship Id="rId19" Type="http://schemas.openxmlformats.org/officeDocument/2006/relationships/image" Target="../media/image150.png"/><Relationship Id="rId18" Type="http://schemas.openxmlformats.org/officeDocument/2006/relationships/image" Target="../media/image149.png"/><Relationship Id="rId17" Type="http://schemas.openxmlformats.org/officeDocument/2006/relationships/image" Target="../media/image148.png"/><Relationship Id="rId16" Type="http://schemas.openxmlformats.org/officeDocument/2006/relationships/image" Target="../media/image147.png"/><Relationship Id="rId15" Type="http://schemas.openxmlformats.org/officeDocument/2006/relationships/image" Target="../media/image146.png"/><Relationship Id="rId14" Type="http://schemas.openxmlformats.org/officeDocument/2006/relationships/image" Target="../media/image145.png"/><Relationship Id="rId13" Type="http://schemas.openxmlformats.org/officeDocument/2006/relationships/image" Target="../media/image144.png"/><Relationship Id="rId12" Type="http://schemas.openxmlformats.org/officeDocument/2006/relationships/image" Target="../media/image143.png"/><Relationship Id="rId11" Type="http://schemas.openxmlformats.org/officeDocument/2006/relationships/image" Target="../media/image142.png"/><Relationship Id="rId10" Type="http://schemas.openxmlformats.org/officeDocument/2006/relationships/image" Target="../media/image141.png"/><Relationship Id="rId1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2" Type="http://schemas.openxmlformats.org/officeDocument/2006/relationships/notesSlide" Target="../notesSlides/notesSlide18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27.xml"/><Relationship Id="rId2" Type="http://schemas.openxmlformats.org/officeDocument/2006/relationships/image" Target="../media/image158.png"/><Relationship Id="rId19" Type="http://schemas.openxmlformats.org/officeDocument/2006/relationships/image" Target="../media/image175.png"/><Relationship Id="rId18" Type="http://schemas.openxmlformats.org/officeDocument/2006/relationships/image" Target="../media/image174.png"/><Relationship Id="rId17" Type="http://schemas.openxmlformats.org/officeDocument/2006/relationships/image" Target="../media/image173.png"/><Relationship Id="rId16" Type="http://schemas.openxmlformats.org/officeDocument/2006/relationships/image" Target="../media/image172.png"/><Relationship Id="rId15" Type="http://schemas.openxmlformats.org/officeDocument/2006/relationships/image" Target="../media/image171.png"/><Relationship Id="rId14" Type="http://schemas.openxmlformats.org/officeDocument/2006/relationships/image" Target="../media/image170.png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image" Target="../media/image183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5" Type="http://schemas.openxmlformats.org/officeDocument/2006/relationships/notesSlide" Target="../notesSlides/notesSlide1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8.xml"/><Relationship Id="rId12" Type="http://schemas.openxmlformats.org/officeDocument/2006/relationships/image" Target="../media/image187.png"/><Relationship Id="rId11" Type="http://schemas.openxmlformats.org/officeDocument/2006/relationships/image" Target="../media/image186.png"/><Relationship Id="rId10" Type="http://schemas.openxmlformats.org/officeDocument/2006/relationships/image" Target="../media/image185.png"/><Relationship Id="rId1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image" Target="../media/image195.png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9.xml"/><Relationship Id="rId11" Type="http://schemas.openxmlformats.org/officeDocument/2006/relationships/image" Target="../media/image198.png"/><Relationship Id="rId10" Type="http://schemas.openxmlformats.org/officeDocument/2006/relationships/image" Target="../media/image197.png"/><Relationship Id="rId1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3" Type="http://schemas.openxmlformats.org/officeDocument/2006/relationships/image" Target="../media/image199.png"/><Relationship Id="rId2" Type="http://schemas.openxmlformats.org/officeDocument/2006/relationships/image" Target="../media/image189.png"/><Relationship Id="rId18" Type="http://schemas.openxmlformats.org/officeDocument/2006/relationships/notesSlide" Target="../notesSlides/notesSlide2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0.xml"/><Relationship Id="rId15" Type="http://schemas.openxmlformats.org/officeDocument/2006/relationships/image" Target="../media/image211.png"/><Relationship Id="rId14" Type="http://schemas.openxmlformats.org/officeDocument/2006/relationships/image" Target="../media/image210.png"/><Relationship Id="rId13" Type="http://schemas.openxmlformats.org/officeDocument/2006/relationships/image" Target="../media/image209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8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png"/><Relationship Id="rId8" Type="http://schemas.openxmlformats.org/officeDocument/2006/relationships/image" Target="../media/image219.png"/><Relationship Id="rId7" Type="http://schemas.openxmlformats.org/officeDocument/2006/relationships/image" Target="../media/image218.png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8" Type="http://schemas.openxmlformats.org/officeDocument/2006/relationships/notesSlide" Target="../notesSlides/notesSlide2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1.xml"/><Relationship Id="rId15" Type="http://schemas.openxmlformats.org/officeDocument/2006/relationships/image" Target="../media/image226.png"/><Relationship Id="rId14" Type="http://schemas.openxmlformats.org/officeDocument/2006/relationships/image" Target="../media/image225.png"/><Relationship Id="rId13" Type="http://schemas.openxmlformats.org/officeDocument/2006/relationships/image" Target="../media/image224.png"/><Relationship Id="rId12" Type="http://schemas.openxmlformats.org/officeDocument/2006/relationships/image" Target="../media/image223.png"/><Relationship Id="rId11" Type="http://schemas.openxmlformats.org/officeDocument/2006/relationships/image" Target="../media/image222.png"/><Relationship Id="rId10" Type="http://schemas.openxmlformats.org/officeDocument/2006/relationships/image" Target="../media/image221.png"/><Relationship Id="rId1" Type="http://schemas.openxmlformats.org/officeDocument/2006/relationships/image" Target="../media/image21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5.png"/><Relationship Id="rId8" Type="http://schemas.openxmlformats.org/officeDocument/2006/relationships/image" Target="../media/image234.png"/><Relationship Id="rId7" Type="http://schemas.openxmlformats.org/officeDocument/2006/relationships/image" Target="../media/image233.png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4" Type="http://schemas.openxmlformats.org/officeDocument/2006/relationships/notesSlide" Target="../notesSlides/notesSlide2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2.xml"/><Relationship Id="rId11" Type="http://schemas.openxmlformats.org/officeDocument/2006/relationships/image" Target="../media/image237.png"/><Relationship Id="rId10" Type="http://schemas.openxmlformats.org/officeDocument/2006/relationships/image" Target="../media/image236.png"/><Relationship Id="rId1" Type="http://schemas.openxmlformats.org/officeDocument/2006/relationships/image" Target="../media/image227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8" Type="http://schemas.openxmlformats.org/officeDocument/2006/relationships/image" Target="../media/image245.png"/><Relationship Id="rId7" Type="http://schemas.openxmlformats.org/officeDocument/2006/relationships/image" Target="../media/image244.png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4" Type="http://schemas.openxmlformats.org/officeDocument/2006/relationships/notesSlide" Target="../notesSlides/notesSlide24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3.xml"/><Relationship Id="rId11" Type="http://schemas.openxmlformats.org/officeDocument/2006/relationships/image" Target="../media/image248.png"/><Relationship Id="rId10" Type="http://schemas.openxmlformats.org/officeDocument/2006/relationships/image" Target="../media/image247.png"/><Relationship Id="rId1" Type="http://schemas.openxmlformats.org/officeDocument/2006/relationships/image" Target="../media/image23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7.png"/><Relationship Id="rId8" Type="http://schemas.openxmlformats.org/officeDocument/2006/relationships/image" Target="../media/image256.png"/><Relationship Id="rId7" Type="http://schemas.openxmlformats.org/officeDocument/2006/relationships/image" Target="../media/image255.png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7" Type="http://schemas.openxmlformats.org/officeDocument/2006/relationships/notesSlide" Target="../notesSlides/notesSlide2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34.xml"/><Relationship Id="rId14" Type="http://schemas.openxmlformats.org/officeDocument/2006/relationships/image" Target="../media/image262.png"/><Relationship Id="rId13" Type="http://schemas.openxmlformats.org/officeDocument/2006/relationships/image" Target="../media/image261.png"/><Relationship Id="rId12" Type="http://schemas.openxmlformats.org/officeDocument/2006/relationships/image" Target="../media/image260.png"/><Relationship Id="rId11" Type="http://schemas.openxmlformats.org/officeDocument/2006/relationships/image" Target="../media/image259.png"/><Relationship Id="rId10" Type="http://schemas.openxmlformats.org/officeDocument/2006/relationships/image" Target="../media/image258.png"/><Relationship Id="rId1" Type="http://schemas.openxmlformats.org/officeDocument/2006/relationships/image" Target="../media/image249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1.png"/><Relationship Id="rId8" Type="http://schemas.openxmlformats.org/officeDocument/2006/relationships/image" Target="../media/image270.png"/><Relationship Id="rId7" Type="http://schemas.openxmlformats.org/officeDocument/2006/relationships/image" Target="../media/image269.png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3" Type="http://schemas.openxmlformats.org/officeDocument/2006/relationships/image" Target="../media/image265.png"/><Relationship Id="rId22" Type="http://schemas.openxmlformats.org/officeDocument/2006/relationships/notesSlide" Target="../notesSlides/notesSlide26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35.xml"/><Relationship Id="rId2" Type="http://schemas.openxmlformats.org/officeDocument/2006/relationships/image" Target="../media/image264.png"/><Relationship Id="rId19" Type="http://schemas.openxmlformats.org/officeDocument/2006/relationships/image" Target="../media/image281.png"/><Relationship Id="rId18" Type="http://schemas.openxmlformats.org/officeDocument/2006/relationships/image" Target="../media/image280.png"/><Relationship Id="rId17" Type="http://schemas.openxmlformats.org/officeDocument/2006/relationships/image" Target="../media/image279.png"/><Relationship Id="rId16" Type="http://schemas.openxmlformats.org/officeDocument/2006/relationships/image" Target="../media/image278.png"/><Relationship Id="rId15" Type="http://schemas.openxmlformats.org/officeDocument/2006/relationships/image" Target="../media/image277.png"/><Relationship Id="rId14" Type="http://schemas.openxmlformats.org/officeDocument/2006/relationships/image" Target="../media/image276.png"/><Relationship Id="rId13" Type="http://schemas.openxmlformats.org/officeDocument/2006/relationships/image" Target="../media/image275.png"/><Relationship Id="rId12" Type="http://schemas.openxmlformats.org/officeDocument/2006/relationships/image" Target="../media/image274.png"/><Relationship Id="rId11" Type="http://schemas.openxmlformats.org/officeDocument/2006/relationships/image" Target="../media/image273.png"/><Relationship Id="rId10" Type="http://schemas.openxmlformats.org/officeDocument/2006/relationships/image" Target="../media/image272.png"/><Relationship Id="rId1" Type="http://schemas.openxmlformats.org/officeDocument/2006/relationships/image" Target="../media/image263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0.png"/><Relationship Id="rId8" Type="http://schemas.openxmlformats.org/officeDocument/2006/relationships/image" Target="../media/image289.png"/><Relationship Id="rId7" Type="http://schemas.openxmlformats.org/officeDocument/2006/relationships/image" Target="../media/image288.png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Relationship Id="rId3" Type="http://schemas.openxmlformats.org/officeDocument/2006/relationships/image" Target="../media/image284.png"/><Relationship Id="rId20" Type="http://schemas.openxmlformats.org/officeDocument/2006/relationships/notesSlide" Target="../notesSlides/notesSlide27.xml"/><Relationship Id="rId2" Type="http://schemas.openxmlformats.org/officeDocument/2006/relationships/image" Target="../media/image283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6.xml"/><Relationship Id="rId17" Type="http://schemas.openxmlformats.org/officeDocument/2006/relationships/image" Target="../media/image298.png"/><Relationship Id="rId16" Type="http://schemas.openxmlformats.org/officeDocument/2006/relationships/image" Target="../media/image297.png"/><Relationship Id="rId15" Type="http://schemas.openxmlformats.org/officeDocument/2006/relationships/image" Target="../media/image296.png"/><Relationship Id="rId14" Type="http://schemas.openxmlformats.org/officeDocument/2006/relationships/image" Target="../media/image295.png"/><Relationship Id="rId13" Type="http://schemas.openxmlformats.org/officeDocument/2006/relationships/image" Target="../media/image294.png"/><Relationship Id="rId12" Type="http://schemas.openxmlformats.org/officeDocument/2006/relationships/image" Target="../media/image293.png"/><Relationship Id="rId11" Type="http://schemas.openxmlformats.org/officeDocument/2006/relationships/image" Target="../media/image292.png"/><Relationship Id="rId10" Type="http://schemas.openxmlformats.org/officeDocument/2006/relationships/image" Target="../media/image291.png"/><Relationship Id="rId1" Type="http://schemas.openxmlformats.org/officeDocument/2006/relationships/image" Target="../media/image2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2.png"/><Relationship Id="rId8" Type="http://schemas.openxmlformats.org/officeDocument/2006/relationships/image" Target="../media/image311.png"/><Relationship Id="rId7" Type="http://schemas.openxmlformats.org/officeDocument/2006/relationships/image" Target="../media/image310.png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6" Type="http://schemas.openxmlformats.org/officeDocument/2006/relationships/notesSlide" Target="../notesSlides/notesSlide2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8.xml"/><Relationship Id="rId13" Type="http://schemas.openxmlformats.org/officeDocument/2006/relationships/image" Target="../media/image316.png"/><Relationship Id="rId12" Type="http://schemas.openxmlformats.org/officeDocument/2006/relationships/image" Target="../media/image315.png"/><Relationship Id="rId11" Type="http://schemas.openxmlformats.org/officeDocument/2006/relationships/image" Target="../media/image314.png"/><Relationship Id="rId10" Type="http://schemas.openxmlformats.org/officeDocument/2006/relationships/image" Target="../media/image313.png"/><Relationship Id="rId1" Type="http://schemas.openxmlformats.org/officeDocument/2006/relationships/image" Target="../media/image30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5.png"/><Relationship Id="rId8" Type="http://schemas.openxmlformats.org/officeDocument/2006/relationships/image" Target="../media/image324.png"/><Relationship Id="rId7" Type="http://schemas.openxmlformats.org/officeDocument/2006/relationships/image" Target="../media/image323.png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7" Type="http://schemas.openxmlformats.org/officeDocument/2006/relationships/notesSlide" Target="../notesSlides/notesSlide3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39.xml"/><Relationship Id="rId14" Type="http://schemas.openxmlformats.org/officeDocument/2006/relationships/image" Target="../media/image330.png"/><Relationship Id="rId13" Type="http://schemas.openxmlformats.org/officeDocument/2006/relationships/image" Target="../media/image329.png"/><Relationship Id="rId12" Type="http://schemas.openxmlformats.org/officeDocument/2006/relationships/image" Target="../media/image328.png"/><Relationship Id="rId11" Type="http://schemas.openxmlformats.org/officeDocument/2006/relationships/image" Target="../media/image327.png"/><Relationship Id="rId10" Type="http://schemas.openxmlformats.org/officeDocument/2006/relationships/image" Target="../media/image326.png"/><Relationship Id="rId1" Type="http://schemas.openxmlformats.org/officeDocument/2006/relationships/image" Target="../media/image317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9.png"/><Relationship Id="rId8" Type="http://schemas.openxmlformats.org/officeDocument/2006/relationships/image" Target="../media/image338.png"/><Relationship Id="rId7" Type="http://schemas.openxmlformats.org/officeDocument/2006/relationships/image" Target="../media/image337.png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7" Type="http://schemas.openxmlformats.org/officeDocument/2006/relationships/notesSlide" Target="../notesSlides/notesSlide31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40.xml"/><Relationship Id="rId14" Type="http://schemas.openxmlformats.org/officeDocument/2006/relationships/image" Target="../media/image344.png"/><Relationship Id="rId13" Type="http://schemas.openxmlformats.org/officeDocument/2006/relationships/image" Target="../media/image343.png"/><Relationship Id="rId12" Type="http://schemas.openxmlformats.org/officeDocument/2006/relationships/image" Target="../media/image342.png"/><Relationship Id="rId11" Type="http://schemas.openxmlformats.org/officeDocument/2006/relationships/image" Target="../media/image341.png"/><Relationship Id="rId10" Type="http://schemas.openxmlformats.org/officeDocument/2006/relationships/image" Target="../media/image340.png"/><Relationship Id="rId1" Type="http://schemas.openxmlformats.org/officeDocument/2006/relationships/image" Target="../media/image33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3.png"/><Relationship Id="rId8" Type="http://schemas.openxmlformats.org/officeDocument/2006/relationships/image" Target="../media/image352.png"/><Relationship Id="rId7" Type="http://schemas.openxmlformats.org/officeDocument/2006/relationships/image" Target="../media/image351.png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Relationship Id="rId3" Type="http://schemas.openxmlformats.org/officeDocument/2006/relationships/image" Target="../media/image347.png"/><Relationship Id="rId22" Type="http://schemas.openxmlformats.org/officeDocument/2006/relationships/notesSlide" Target="../notesSlides/notesSlide32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1.xml"/><Relationship Id="rId2" Type="http://schemas.openxmlformats.org/officeDocument/2006/relationships/image" Target="../media/image346.png"/><Relationship Id="rId19" Type="http://schemas.openxmlformats.org/officeDocument/2006/relationships/image" Target="../media/image363.png"/><Relationship Id="rId18" Type="http://schemas.openxmlformats.org/officeDocument/2006/relationships/image" Target="../media/image362.png"/><Relationship Id="rId17" Type="http://schemas.openxmlformats.org/officeDocument/2006/relationships/image" Target="../media/image361.png"/><Relationship Id="rId16" Type="http://schemas.openxmlformats.org/officeDocument/2006/relationships/image" Target="../media/image360.png"/><Relationship Id="rId15" Type="http://schemas.openxmlformats.org/officeDocument/2006/relationships/image" Target="../media/image359.png"/><Relationship Id="rId14" Type="http://schemas.openxmlformats.org/officeDocument/2006/relationships/image" Target="../media/image358.png"/><Relationship Id="rId13" Type="http://schemas.openxmlformats.org/officeDocument/2006/relationships/image" Target="../media/image357.png"/><Relationship Id="rId12" Type="http://schemas.openxmlformats.org/officeDocument/2006/relationships/image" Target="../media/image356.png"/><Relationship Id="rId11" Type="http://schemas.openxmlformats.org/officeDocument/2006/relationships/image" Target="../media/image355.png"/><Relationship Id="rId10" Type="http://schemas.openxmlformats.org/officeDocument/2006/relationships/image" Target="../media/image354.png"/><Relationship Id="rId1" Type="http://schemas.openxmlformats.org/officeDocument/2006/relationships/image" Target="../media/image34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2.png"/><Relationship Id="rId8" Type="http://schemas.openxmlformats.org/officeDocument/2006/relationships/image" Target="../media/image371.png"/><Relationship Id="rId7" Type="http://schemas.openxmlformats.org/officeDocument/2006/relationships/image" Target="../media/image370.png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Relationship Id="rId3" Type="http://schemas.openxmlformats.org/officeDocument/2006/relationships/image" Target="../media/image366.png"/><Relationship Id="rId23" Type="http://schemas.openxmlformats.org/officeDocument/2006/relationships/notesSlide" Target="../notesSlides/notesSlide33.xml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2.xml"/><Relationship Id="rId2" Type="http://schemas.openxmlformats.org/officeDocument/2006/relationships/image" Target="../media/image365.png"/><Relationship Id="rId19" Type="http://schemas.openxmlformats.org/officeDocument/2006/relationships/image" Target="../media/image378.wmf"/><Relationship Id="rId18" Type="http://schemas.openxmlformats.org/officeDocument/2006/relationships/oleObject" Target="../embeddings/oleObject4.bin"/><Relationship Id="rId17" Type="http://schemas.openxmlformats.org/officeDocument/2006/relationships/image" Target="../media/image377.wmf"/><Relationship Id="rId16" Type="http://schemas.openxmlformats.org/officeDocument/2006/relationships/oleObject" Target="../embeddings/oleObject3.bin"/><Relationship Id="rId15" Type="http://schemas.openxmlformats.org/officeDocument/2006/relationships/image" Target="../media/image376.wmf"/><Relationship Id="rId14" Type="http://schemas.openxmlformats.org/officeDocument/2006/relationships/oleObject" Target="../embeddings/oleObject2.bin"/><Relationship Id="rId13" Type="http://schemas.openxmlformats.org/officeDocument/2006/relationships/image" Target="../media/image328.png"/><Relationship Id="rId12" Type="http://schemas.openxmlformats.org/officeDocument/2006/relationships/image" Target="../media/image375.png"/><Relationship Id="rId11" Type="http://schemas.openxmlformats.org/officeDocument/2006/relationships/image" Target="../media/image374.png"/><Relationship Id="rId10" Type="http://schemas.openxmlformats.org/officeDocument/2006/relationships/image" Target="../media/image373.png"/><Relationship Id="rId1" Type="http://schemas.openxmlformats.org/officeDocument/2006/relationships/image" Target="../media/image36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image" Target="../media/image385.png"/><Relationship Id="rId7" Type="http://schemas.openxmlformats.org/officeDocument/2006/relationships/image" Target="../media/image384.png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5" Type="http://schemas.openxmlformats.org/officeDocument/2006/relationships/notesSlide" Target="../notesSlides/notesSlide3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43.xml"/><Relationship Id="rId12" Type="http://schemas.openxmlformats.org/officeDocument/2006/relationships/image" Target="../media/image389.png"/><Relationship Id="rId11" Type="http://schemas.openxmlformats.org/officeDocument/2006/relationships/image" Target="../media/image388.png"/><Relationship Id="rId10" Type="http://schemas.openxmlformats.org/officeDocument/2006/relationships/image" Target="../media/image387.png"/><Relationship Id="rId1" Type="http://schemas.openxmlformats.org/officeDocument/2006/relationships/image" Target="../media/image300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5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image" Target="../media/image393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6.xml"/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image" Target="../media/image399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0.png"/><Relationship Id="rId8" Type="http://schemas.openxmlformats.org/officeDocument/2006/relationships/image" Target="../media/image409.png"/><Relationship Id="rId7" Type="http://schemas.openxmlformats.org/officeDocument/2006/relationships/image" Target="../media/image408.png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9" Type="http://schemas.openxmlformats.org/officeDocument/2006/relationships/notesSlide" Target="../notesSlides/notesSlide38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47.xml"/><Relationship Id="rId16" Type="http://schemas.openxmlformats.org/officeDocument/2006/relationships/image" Target="../media/image417.png"/><Relationship Id="rId15" Type="http://schemas.openxmlformats.org/officeDocument/2006/relationships/image" Target="../media/image416.png"/><Relationship Id="rId14" Type="http://schemas.openxmlformats.org/officeDocument/2006/relationships/image" Target="../media/image415.png"/><Relationship Id="rId13" Type="http://schemas.openxmlformats.org/officeDocument/2006/relationships/image" Target="../media/image414.png"/><Relationship Id="rId12" Type="http://schemas.openxmlformats.org/officeDocument/2006/relationships/image" Target="../media/image413.png"/><Relationship Id="rId11" Type="http://schemas.openxmlformats.org/officeDocument/2006/relationships/image" Target="../media/image412.png"/><Relationship Id="rId10" Type="http://schemas.openxmlformats.org/officeDocument/2006/relationships/image" Target="../media/image411.png"/><Relationship Id="rId1" Type="http://schemas.openxmlformats.org/officeDocument/2006/relationships/image" Target="../media/image402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8.xml"/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image" Target="../media/image418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image" Target="../media/image427.png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0" Type="http://schemas.openxmlformats.org/officeDocument/2006/relationships/notesSlide" Target="../notesSlides/notesSlide40.xml"/><Relationship Id="rId1" Type="http://schemas.openxmlformats.org/officeDocument/2006/relationships/image" Target="../media/image421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0.xml"/><Relationship Id="rId4" Type="http://schemas.openxmlformats.org/officeDocument/2006/relationships/image" Target="../media/image431.png"/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image" Target="../media/image428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51.xml"/><Relationship Id="rId2" Type="http://schemas.openxmlformats.org/officeDocument/2006/relationships/image" Target="../media/image433.png"/><Relationship Id="rId1" Type="http://schemas.openxmlformats.org/officeDocument/2006/relationships/image" Target="../media/image432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2.png"/><Relationship Id="rId8" Type="http://schemas.openxmlformats.org/officeDocument/2006/relationships/image" Target="../media/image441.png"/><Relationship Id="rId7" Type="http://schemas.openxmlformats.org/officeDocument/2006/relationships/image" Target="../media/image440.png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Relationship Id="rId3" Type="http://schemas.openxmlformats.org/officeDocument/2006/relationships/image" Target="../media/image436.png"/><Relationship Id="rId22" Type="http://schemas.openxmlformats.org/officeDocument/2006/relationships/notesSlide" Target="../notesSlides/notesSlide43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52.xml"/><Relationship Id="rId2" Type="http://schemas.openxmlformats.org/officeDocument/2006/relationships/image" Target="../media/image435.png"/><Relationship Id="rId19" Type="http://schemas.openxmlformats.org/officeDocument/2006/relationships/image" Target="../media/image452.png"/><Relationship Id="rId18" Type="http://schemas.openxmlformats.org/officeDocument/2006/relationships/image" Target="../media/image451.png"/><Relationship Id="rId17" Type="http://schemas.openxmlformats.org/officeDocument/2006/relationships/image" Target="../media/image450.png"/><Relationship Id="rId16" Type="http://schemas.openxmlformats.org/officeDocument/2006/relationships/image" Target="../media/image449.png"/><Relationship Id="rId15" Type="http://schemas.openxmlformats.org/officeDocument/2006/relationships/image" Target="../media/image448.png"/><Relationship Id="rId14" Type="http://schemas.openxmlformats.org/officeDocument/2006/relationships/image" Target="../media/image447.png"/><Relationship Id="rId13" Type="http://schemas.openxmlformats.org/officeDocument/2006/relationships/image" Target="../media/image446.png"/><Relationship Id="rId12" Type="http://schemas.openxmlformats.org/officeDocument/2006/relationships/image" Target="../media/image445.png"/><Relationship Id="rId11" Type="http://schemas.openxmlformats.org/officeDocument/2006/relationships/image" Target="../media/image444.png"/><Relationship Id="rId10" Type="http://schemas.openxmlformats.org/officeDocument/2006/relationships/image" Target="../media/image443.png"/><Relationship Id="rId1" Type="http://schemas.openxmlformats.org/officeDocument/2006/relationships/image" Target="../media/image43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.xml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1.png"/><Relationship Id="rId8" Type="http://schemas.openxmlformats.org/officeDocument/2006/relationships/image" Target="../media/image460.png"/><Relationship Id="rId7" Type="http://schemas.openxmlformats.org/officeDocument/2006/relationships/image" Target="../media/image459.png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Relationship Id="rId3" Type="http://schemas.openxmlformats.org/officeDocument/2006/relationships/image" Target="../media/image455.png"/><Relationship Id="rId27" Type="http://schemas.openxmlformats.org/officeDocument/2006/relationships/notesSlide" Target="../notesSlides/notesSlide44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53.xml"/><Relationship Id="rId24" Type="http://schemas.openxmlformats.org/officeDocument/2006/relationships/image" Target="../media/image476.png"/><Relationship Id="rId23" Type="http://schemas.openxmlformats.org/officeDocument/2006/relationships/image" Target="../media/image475.png"/><Relationship Id="rId22" Type="http://schemas.openxmlformats.org/officeDocument/2006/relationships/image" Target="../media/image474.png"/><Relationship Id="rId21" Type="http://schemas.openxmlformats.org/officeDocument/2006/relationships/image" Target="../media/image473.png"/><Relationship Id="rId20" Type="http://schemas.openxmlformats.org/officeDocument/2006/relationships/image" Target="../media/image472.png"/><Relationship Id="rId2" Type="http://schemas.openxmlformats.org/officeDocument/2006/relationships/image" Target="../media/image454.png"/><Relationship Id="rId19" Type="http://schemas.openxmlformats.org/officeDocument/2006/relationships/image" Target="../media/image471.png"/><Relationship Id="rId18" Type="http://schemas.openxmlformats.org/officeDocument/2006/relationships/image" Target="../media/image470.png"/><Relationship Id="rId17" Type="http://schemas.openxmlformats.org/officeDocument/2006/relationships/image" Target="../media/image469.png"/><Relationship Id="rId16" Type="http://schemas.openxmlformats.org/officeDocument/2006/relationships/image" Target="../media/image468.png"/><Relationship Id="rId15" Type="http://schemas.openxmlformats.org/officeDocument/2006/relationships/image" Target="../media/image467.png"/><Relationship Id="rId14" Type="http://schemas.openxmlformats.org/officeDocument/2006/relationships/image" Target="../media/image466.png"/><Relationship Id="rId13" Type="http://schemas.openxmlformats.org/officeDocument/2006/relationships/image" Target="../media/image465.png"/><Relationship Id="rId12" Type="http://schemas.openxmlformats.org/officeDocument/2006/relationships/image" Target="../media/image464.png"/><Relationship Id="rId11" Type="http://schemas.openxmlformats.org/officeDocument/2006/relationships/image" Target="../media/image463.png"/><Relationship Id="rId10" Type="http://schemas.openxmlformats.org/officeDocument/2006/relationships/image" Target="../media/image462.png"/><Relationship Id="rId1" Type="http://schemas.openxmlformats.org/officeDocument/2006/relationships/image" Target="../media/image45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5.png"/><Relationship Id="rId8" Type="http://schemas.openxmlformats.org/officeDocument/2006/relationships/image" Target="../media/image484.png"/><Relationship Id="rId7" Type="http://schemas.openxmlformats.org/officeDocument/2006/relationships/image" Target="../media/image483.png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480.png"/><Relationship Id="rId3" Type="http://schemas.openxmlformats.org/officeDocument/2006/relationships/image" Target="../media/image479.png"/><Relationship Id="rId21" Type="http://schemas.openxmlformats.org/officeDocument/2006/relationships/notesSlide" Target="../notesSlides/notesSlide45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78.png"/><Relationship Id="rId19" Type="http://schemas.openxmlformats.org/officeDocument/2006/relationships/tags" Target="../tags/tag54.xml"/><Relationship Id="rId18" Type="http://schemas.openxmlformats.org/officeDocument/2006/relationships/image" Target="../media/image494.png"/><Relationship Id="rId17" Type="http://schemas.openxmlformats.org/officeDocument/2006/relationships/image" Target="../media/image493.png"/><Relationship Id="rId16" Type="http://schemas.openxmlformats.org/officeDocument/2006/relationships/image" Target="../media/image492.png"/><Relationship Id="rId15" Type="http://schemas.openxmlformats.org/officeDocument/2006/relationships/image" Target="../media/image491.png"/><Relationship Id="rId14" Type="http://schemas.openxmlformats.org/officeDocument/2006/relationships/image" Target="../media/image490.png"/><Relationship Id="rId13" Type="http://schemas.openxmlformats.org/officeDocument/2006/relationships/image" Target="../media/image489.png"/><Relationship Id="rId12" Type="http://schemas.openxmlformats.org/officeDocument/2006/relationships/image" Target="../media/image488.png"/><Relationship Id="rId11" Type="http://schemas.openxmlformats.org/officeDocument/2006/relationships/image" Target="../media/image487.png"/><Relationship Id="rId10" Type="http://schemas.openxmlformats.org/officeDocument/2006/relationships/image" Target="../media/image486.png"/><Relationship Id="rId1" Type="http://schemas.openxmlformats.org/officeDocument/2006/relationships/image" Target="../media/image477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3.png"/><Relationship Id="rId8" Type="http://schemas.openxmlformats.org/officeDocument/2006/relationships/image" Target="../media/image502.png"/><Relationship Id="rId7" Type="http://schemas.openxmlformats.org/officeDocument/2006/relationships/image" Target="../media/image501.png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8.png"/><Relationship Id="rId3" Type="http://schemas.openxmlformats.org/officeDocument/2006/relationships/image" Target="../media/image497.png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516.png"/><Relationship Id="rId21" Type="http://schemas.openxmlformats.org/officeDocument/2006/relationships/image" Target="../media/image515.png"/><Relationship Id="rId20" Type="http://schemas.openxmlformats.org/officeDocument/2006/relationships/image" Target="../media/image514.png"/><Relationship Id="rId2" Type="http://schemas.openxmlformats.org/officeDocument/2006/relationships/image" Target="../media/image496.png"/><Relationship Id="rId19" Type="http://schemas.openxmlformats.org/officeDocument/2006/relationships/image" Target="../media/image513.png"/><Relationship Id="rId18" Type="http://schemas.openxmlformats.org/officeDocument/2006/relationships/image" Target="../media/image512.png"/><Relationship Id="rId17" Type="http://schemas.openxmlformats.org/officeDocument/2006/relationships/image" Target="../media/image511.png"/><Relationship Id="rId16" Type="http://schemas.openxmlformats.org/officeDocument/2006/relationships/image" Target="../media/image510.png"/><Relationship Id="rId15" Type="http://schemas.openxmlformats.org/officeDocument/2006/relationships/image" Target="../media/image509.png"/><Relationship Id="rId14" Type="http://schemas.openxmlformats.org/officeDocument/2006/relationships/image" Target="../media/image508.png"/><Relationship Id="rId13" Type="http://schemas.openxmlformats.org/officeDocument/2006/relationships/image" Target="../media/image507.png"/><Relationship Id="rId12" Type="http://schemas.openxmlformats.org/officeDocument/2006/relationships/image" Target="../media/image506.png"/><Relationship Id="rId11" Type="http://schemas.openxmlformats.org/officeDocument/2006/relationships/image" Target="../media/image505.png"/><Relationship Id="rId10" Type="http://schemas.openxmlformats.org/officeDocument/2006/relationships/image" Target="../media/image504.png"/><Relationship Id="rId1" Type="http://schemas.openxmlformats.org/officeDocument/2006/relationships/image" Target="../media/image495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5.png"/><Relationship Id="rId8" Type="http://schemas.openxmlformats.org/officeDocument/2006/relationships/image" Target="../media/image524.png"/><Relationship Id="rId7" Type="http://schemas.openxmlformats.org/officeDocument/2006/relationships/image" Target="../media/image523.png"/><Relationship Id="rId6" Type="http://schemas.openxmlformats.org/officeDocument/2006/relationships/image" Target="../media/image522.png"/><Relationship Id="rId5" Type="http://schemas.openxmlformats.org/officeDocument/2006/relationships/image" Target="../media/image521.png"/><Relationship Id="rId4" Type="http://schemas.openxmlformats.org/officeDocument/2006/relationships/image" Target="../media/image520.png"/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34.png"/><Relationship Id="rId17" Type="http://schemas.openxmlformats.org/officeDocument/2006/relationships/image" Target="../media/image533.png"/><Relationship Id="rId16" Type="http://schemas.openxmlformats.org/officeDocument/2006/relationships/image" Target="../media/image532.png"/><Relationship Id="rId15" Type="http://schemas.openxmlformats.org/officeDocument/2006/relationships/image" Target="../media/image531.png"/><Relationship Id="rId14" Type="http://schemas.openxmlformats.org/officeDocument/2006/relationships/image" Target="../media/image530.png"/><Relationship Id="rId13" Type="http://schemas.openxmlformats.org/officeDocument/2006/relationships/image" Target="../media/image529.png"/><Relationship Id="rId12" Type="http://schemas.openxmlformats.org/officeDocument/2006/relationships/image" Target="../media/image528.png"/><Relationship Id="rId11" Type="http://schemas.openxmlformats.org/officeDocument/2006/relationships/image" Target="../media/image527.png"/><Relationship Id="rId10" Type="http://schemas.openxmlformats.org/officeDocument/2006/relationships/image" Target="../media/image526.png"/><Relationship Id="rId1" Type="http://schemas.openxmlformats.org/officeDocument/2006/relationships/image" Target="../media/image517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3.png"/><Relationship Id="rId8" Type="http://schemas.openxmlformats.org/officeDocument/2006/relationships/image" Target="../media/image542.png"/><Relationship Id="rId7" Type="http://schemas.openxmlformats.org/officeDocument/2006/relationships/image" Target="../media/image541.png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2" Type="http://schemas.openxmlformats.org/officeDocument/2006/relationships/notesSlide" Target="../notesSlides/notesSlide4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55.xml"/><Relationship Id="rId1" Type="http://schemas.openxmlformats.org/officeDocument/2006/relationships/image" Target="../media/image53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2.png"/><Relationship Id="rId8" Type="http://schemas.openxmlformats.org/officeDocument/2006/relationships/image" Target="../media/image551.png"/><Relationship Id="rId7" Type="http://schemas.openxmlformats.org/officeDocument/2006/relationships/image" Target="../media/image550.png"/><Relationship Id="rId6" Type="http://schemas.openxmlformats.org/officeDocument/2006/relationships/image" Target="../media/image549.png"/><Relationship Id="rId5" Type="http://schemas.openxmlformats.org/officeDocument/2006/relationships/image" Target="../media/image548.png"/><Relationship Id="rId4" Type="http://schemas.openxmlformats.org/officeDocument/2006/relationships/image" Target="../media/image547.png"/><Relationship Id="rId3" Type="http://schemas.openxmlformats.org/officeDocument/2006/relationships/image" Target="../media/image546.png"/><Relationship Id="rId26" Type="http://schemas.openxmlformats.org/officeDocument/2006/relationships/notesSlide" Target="../notesSlides/notesSlide47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56.xml"/><Relationship Id="rId23" Type="http://schemas.openxmlformats.org/officeDocument/2006/relationships/image" Target="../media/image566.png"/><Relationship Id="rId22" Type="http://schemas.openxmlformats.org/officeDocument/2006/relationships/image" Target="../media/image565.png"/><Relationship Id="rId21" Type="http://schemas.openxmlformats.org/officeDocument/2006/relationships/image" Target="../media/image564.png"/><Relationship Id="rId20" Type="http://schemas.openxmlformats.org/officeDocument/2006/relationships/image" Target="../media/image563.png"/><Relationship Id="rId2" Type="http://schemas.openxmlformats.org/officeDocument/2006/relationships/image" Target="../media/image545.png"/><Relationship Id="rId19" Type="http://schemas.openxmlformats.org/officeDocument/2006/relationships/image" Target="../media/image562.png"/><Relationship Id="rId18" Type="http://schemas.openxmlformats.org/officeDocument/2006/relationships/image" Target="../media/image561.png"/><Relationship Id="rId17" Type="http://schemas.openxmlformats.org/officeDocument/2006/relationships/image" Target="../media/image560.png"/><Relationship Id="rId16" Type="http://schemas.openxmlformats.org/officeDocument/2006/relationships/image" Target="../media/image559.png"/><Relationship Id="rId15" Type="http://schemas.openxmlformats.org/officeDocument/2006/relationships/image" Target="../media/image558.png"/><Relationship Id="rId14" Type="http://schemas.openxmlformats.org/officeDocument/2006/relationships/image" Target="../media/image557.png"/><Relationship Id="rId13" Type="http://schemas.openxmlformats.org/officeDocument/2006/relationships/image" Target="../media/image556.png"/><Relationship Id="rId12" Type="http://schemas.openxmlformats.org/officeDocument/2006/relationships/image" Target="../media/image555.png"/><Relationship Id="rId11" Type="http://schemas.openxmlformats.org/officeDocument/2006/relationships/image" Target="../media/image554.png"/><Relationship Id="rId10" Type="http://schemas.openxmlformats.org/officeDocument/2006/relationships/image" Target="../media/image553.png"/><Relationship Id="rId1" Type="http://schemas.openxmlformats.org/officeDocument/2006/relationships/image" Target="../media/image544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5.png"/><Relationship Id="rId8" Type="http://schemas.openxmlformats.org/officeDocument/2006/relationships/image" Target="../media/image574.png"/><Relationship Id="rId7" Type="http://schemas.openxmlformats.org/officeDocument/2006/relationships/image" Target="../media/image573.png"/><Relationship Id="rId6" Type="http://schemas.openxmlformats.org/officeDocument/2006/relationships/image" Target="../media/image572.png"/><Relationship Id="rId5" Type="http://schemas.openxmlformats.org/officeDocument/2006/relationships/image" Target="../media/image571.png"/><Relationship Id="rId4" Type="http://schemas.openxmlformats.org/officeDocument/2006/relationships/image" Target="../media/image570.png"/><Relationship Id="rId3" Type="http://schemas.openxmlformats.org/officeDocument/2006/relationships/image" Target="../media/image569.png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57.xml"/><Relationship Id="rId23" Type="http://schemas.openxmlformats.org/officeDocument/2006/relationships/image" Target="../media/image565.png"/><Relationship Id="rId22" Type="http://schemas.openxmlformats.org/officeDocument/2006/relationships/image" Target="../media/image587.png"/><Relationship Id="rId21" Type="http://schemas.openxmlformats.org/officeDocument/2006/relationships/image" Target="../media/image586.png"/><Relationship Id="rId20" Type="http://schemas.openxmlformats.org/officeDocument/2006/relationships/image" Target="../media/image585.png"/><Relationship Id="rId2" Type="http://schemas.openxmlformats.org/officeDocument/2006/relationships/image" Target="../media/image568.png"/><Relationship Id="rId19" Type="http://schemas.openxmlformats.org/officeDocument/2006/relationships/image" Target="../media/image584.png"/><Relationship Id="rId18" Type="http://schemas.openxmlformats.org/officeDocument/2006/relationships/image" Target="../media/image583.png"/><Relationship Id="rId17" Type="http://schemas.openxmlformats.org/officeDocument/2006/relationships/image" Target="../media/image582.png"/><Relationship Id="rId16" Type="http://schemas.openxmlformats.org/officeDocument/2006/relationships/image" Target="../media/image581.png"/><Relationship Id="rId15" Type="http://schemas.openxmlformats.org/officeDocument/2006/relationships/image" Target="../media/image580.png"/><Relationship Id="rId14" Type="http://schemas.openxmlformats.org/officeDocument/2006/relationships/image" Target="../media/image561.png"/><Relationship Id="rId13" Type="http://schemas.openxmlformats.org/officeDocument/2006/relationships/image" Target="../media/image579.png"/><Relationship Id="rId12" Type="http://schemas.openxmlformats.org/officeDocument/2006/relationships/image" Target="../media/image578.png"/><Relationship Id="rId11" Type="http://schemas.openxmlformats.org/officeDocument/2006/relationships/image" Target="../media/image577.png"/><Relationship Id="rId10" Type="http://schemas.openxmlformats.org/officeDocument/2006/relationships/image" Target="../media/image576.png"/><Relationship Id="rId1" Type="http://schemas.openxmlformats.org/officeDocument/2006/relationships/image" Target="../media/image567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6.png"/><Relationship Id="rId8" Type="http://schemas.openxmlformats.org/officeDocument/2006/relationships/image" Target="../media/image595.png"/><Relationship Id="rId7" Type="http://schemas.openxmlformats.org/officeDocument/2006/relationships/image" Target="../media/image594.png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4" Type="http://schemas.openxmlformats.org/officeDocument/2006/relationships/image" Target="../media/image591.png"/><Relationship Id="rId3" Type="http://schemas.openxmlformats.org/officeDocument/2006/relationships/image" Target="../media/image590.png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58.xml"/><Relationship Id="rId21" Type="http://schemas.openxmlformats.org/officeDocument/2006/relationships/image" Target="../media/image608.png"/><Relationship Id="rId20" Type="http://schemas.openxmlformats.org/officeDocument/2006/relationships/image" Target="../media/image607.png"/><Relationship Id="rId2" Type="http://schemas.openxmlformats.org/officeDocument/2006/relationships/image" Target="../media/image589.png"/><Relationship Id="rId19" Type="http://schemas.openxmlformats.org/officeDocument/2006/relationships/image" Target="../media/image606.png"/><Relationship Id="rId18" Type="http://schemas.openxmlformats.org/officeDocument/2006/relationships/image" Target="../media/image605.png"/><Relationship Id="rId17" Type="http://schemas.openxmlformats.org/officeDocument/2006/relationships/image" Target="../media/image604.png"/><Relationship Id="rId16" Type="http://schemas.openxmlformats.org/officeDocument/2006/relationships/image" Target="../media/image603.png"/><Relationship Id="rId15" Type="http://schemas.openxmlformats.org/officeDocument/2006/relationships/image" Target="../media/image602.png"/><Relationship Id="rId14" Type="http://schemas.openxmlformats.org/officeDocument/2006/relationships/image" Target="../media/image601.png"/><Relationship Id="rId13" Type="http://schemas.openxmlformats.org/officeDocument/2006/relationships/image" Target="../media/image600.png"/><Relationship Id="rId12" Type="http://schemas.openxmlformats.org/officeDocument/2006/relationships/image" Target="../media/image599.png"/><Relationship Id="rId11" Type="http://schemas.openxmlformats.org/officeDocument/2006/relationships/image" Target="../media/image598.png"/><Relationship Id="rId10" Type="http://schemas.openxmlformats.org/officeDocument/2006/relationships/image" Target="../media/image597.png"/><Relationship Id="rId1" Type="http://schemas.openxmlformats.org/officeDocument/2006/relationships/image" Target="../media/image588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7.png"/><Relationship Id="rId8" Type="http://schemas.openxmlformats.org/officeDocument/2006/relationships/image" Target="../media/image616.png"/><Relationship Id="rId7" Type="http://schemas.openxmlformats.org/officeDocument/2006/relationships/image" Target="../media/image615.png"/><Relationship Id="rId6" Type="http://schemas.openxmlformats.org/officeDocument/2006/relationships/image" Target="../media/image614.png"/><Relationship Id="rId5" Type="http://schemas.openxmlformats.org/officeDocument/2006/relationships/image" Target="../media/image613.png"/><Relationship Id="rId4" Type="http://schemas.openxmlformats.org/officeDocument/2006/relationships/image" Target="../media/image612.png"/><Relationship Id="rId3" Type="http://schemas.openxmlformats.org/officeDocument/2006/relationships/image" Target="../media/image611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19" Type="http://schemas.openxmlformats.org/officeDocument/2006/relationships/tags" Target="../tags/tag59.xml"/><Relationship Id="rId18" Type="http://schemas.openxmlformats.org/officeDocument/2006/relationships/image" Target="../media/image626.png"/><Relationship Id="rId17" Type="http://schemas.openxmlformats.org/officeDocument/2006/relationships/image" Target="../media/image625.png"/><Relationship Id="rId16" Type="http://schemas.openxmlformats.org/officeDocument/2006/relationships/image" Target="../media/image624.png"/><Relationship Id="rId15" Type="http://schemas.openxmlformats.org/officeDocument/2006/relationships/image" Target="../media/image623.png"/><Relationship Id="rId14" Type="http://schemas.openxmlformats.org/officeDocument/2006/relationships/image" Target="../media/image622.png"/><Relationship Id="rId13" Type="http://schemas.openxmlformats.org/officeDocument/2006/relationships/image" Target="../media/image621.png"/><Relationship Id="rId12" Type="http://schemas.openxmlformats.org/officeDocument/2006/relationships/image" Target="../media/image620.png"/><Relationship Id="rId11" Type="http://schemas.openxmlformats.org/officeDocument/2006/relationships/image" Target="../media/image619.png"/><Relationship Id="rId10" Type="http://schemas.openxmlformats.org/officeDocument/2006/relationships/image" Target="../media/image618.png"/><Relationship Id="rId1" Type="http://schemas.openxmlformats.org/officeDocument/2006/relationships/image" Target="../media/image609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5.png"/><Relationship Id="rId8" Type="http://schemas.openxmlformats.org/officeDocument/2006/relationships/image" Target="../media/image634.png"/><Relationship Id="rId7" Type="http://schemas.openxmlformats.org/officeDocument/2006/relationships/image" Target="../media/image633.png"/><Relationship Id="rId6" Type="http://schemas.openxmlformats.org/officeDocument/2006/relationships/image" Target="../media/image632.png"/><Relationship Id="rId5" Type="http://schemas.openxmlformats.org/officeDocument/2006/relationships/image" Target="../media/image631.png"/><Relationship Id="rId4" Type="http://schemas.openxmlformats.org/officeDocument/2006/relationships/image" Target="../media/image630.png"/><Relationship Id="rId3" Type="http://schemas.openxmlformats.org/officeDocument/2006/relationships/image" Target="../media/image629.png"/><Relationship Id="rId2" Type="http://schemas.openxmlformats.org/officeDocument/2006/relationships/image" Target="../media/image628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0.xml"/><Relationship Id="rId14" Type="http://schemas.openxmlformats.org/officeDocument/2006/relationships/image" Target="../media/image640.png"/><Relationship Id="rId13" Type="http://schemas.openxmlformats.org/officeDocument/2006/relationships/image" Target="../media/image639.png"/><Relationship Id="rId12" Type="http://schemas.openxmlformats.org/officeDocument/2006/relationships/image" Target="../media/image638.png"/><Relationship Id="rId11" Type="http://schemas.openxmlformats.org/officeDocument/2006/relationships/image" Target="../media/image637.png"/><Relationship Id="rId10" Type="http://schemas.openxmlformats.org/officeDocument/2006/relationships/image" Target="../media/image636.png"/><Relationship Id="rId1" Type="http://schemas.openxmlformats.org/officeDocument/2006/relationships/image" Target="../media/image6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8.png"/><Relationship Id="rId8" Type="http://schemas.openxmlformats.org/officeDocument/2006/relationships/image" Target="../media/image647.png"/><Relationship Id="rId7" Type="http://schemas.openxmlformats.org/officeDocument/2006/relationships/image" Target="../media/image646.png"/><Relationship Id="rId6" Type="http://schemas.openxmlformats.org/officeDocument/2006/relationships/image" Target="../media/image645.png"/><Relationship Id="rId5" Type="http://schemas.openxmlformats.org/officeDocument/2006/relationships/image" Target="../media/image644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9" Type="http://schemas.openxmlformats.org/officeDocument/2006/relationships/vmlDrawing" Target="../drawings/vmlDrawing3.v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61.xml"/><Relationship Id="rId16" Type="http://schemas.openxmlformats.org/officeDocument/2006/relationships/image" Target="../media/image655.png"/><Relationship Id="rId15" Type="http://schemas.openxmlformats.org/officeDocument/2006/relationships/image" Target="../media/image654.png"/><Relationship Id="rId14" Type="http://schemas.openxmlformats.org/officeDocument/2006/relationships/image" Target="../media/image653.png"/><Relationship Id="rId13" Type="http://schemas.openxmlformats.org/officeDocument/2006/relationships/image" Target="../media/image652.png"/><Relationship Id="rId12" Type="http://schemas.openxmlformats.org/officeDocument/2006/relationships/image" Target="../media/image651.png"/><Relationship Id="rId11" Type="http://schemas.openxmlformats.org/officeDocument/2006/relationships/image" Target="../media/image650.png"/><Relationship Id="rId10" Type="http://schemas.openxmlformats.org/officeDocument/2006/relationships/image" Target="../media/image649.png"/><Relationship Id="rId1" Type="http://schemas.openxmlformats.org/officeDocument/2006/relationships/image" Target="../media/image6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2.xml"/><Relationship Id="rId6" Type="http://schemas.openxmlformats.org/officeDocument/2006/relationships/image" Target="../media/image661.png"/><Relationship Id="rId5" Type="http://schemas.openxmlformats.org/officeDocument/2006/relationships/image" Target="../media/image660.png"/><Relationship Id="rId4" Type="http://schemas.openxmlformats.org/officeDocument/2006/relationships/image" Target="../media/image659.png"/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image" Target="../media/image656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9.png"/><Relationship Id="rId8" Type="http://schemas.openxmlformats.org/officeDocument/2006/relationships/image" Target="../media/image668.png"/><Relationship Id="rId7" Type="http://schemas.openxmlformats.org/officeDocument/2006/relationships/image" Target="../media/image667.png"/><Relationship Id="rId6" Type="http://schemas.openxmlformats.org/officeDocument/2006/relationships/image" Target="../media/image666.png"/><Relationship Id="rId5" Type="http://schemas.openxmlformats.org/officeDocument/2006/relationships/image" Target="../media/image665.png"/><Relationship Id="rId4" Type="http://schemas.openxmlformats.org/officeDocument/2006/relationships/image" Target="../media/image664.png"/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3.xml"/><Relationship Id="rId10" Type="http://schemas.openxmlformats.org/officeDocument/2006/relationships/image" Target="../media/image670.png"/><Relationship Id="rId1" Type="http://schemas.openxmlformats.org/officeDocument/2006/relationships/image" Target="../media/image66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9.png"/><Relationship Id="rId8" Type="http://schemas.openxmlformats.org/officeDocument/2006/relationships/image" Target="../media/image678.png"/><Relationship Id="rId7" Type="http://schemas.openxmlformats.org/officeDocument/2006/relationships/image" Target="../media/image677.png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4.xml"/><Relationship Id="rId11" Type="http://schemas.openxmlformats.org/officeDocument/2006/relationships/image" Target="../media/image681.png"/><Relationship Id="rId10" Type="http://schemas.openxmlformats.org/officeDocument/2006/relationships/image" Target="../media/image680.png"/><Relationship Id="rId1" Type="http://schemas.openxmlformats.org/officeDocument/2006/relationships/image" Target="../media/image67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0.png"/><Relationship Id="rId8" Type="http://schemas.openxmlformats.org/officeDocument/2006/relationships/image" Target="../media/image689.png"/><Relationship Id="rId7" Type="http://schemas.openxmlformats.org/officeDocument/2006/relationships/image" Target="../media/image688.png"/><Relationship Id="rId6" Type="http://schemas.openxmlformats.org/officeDocument/2006/relationships/image" Target="../media/image687.png"/><Relationship Id="rId5" Type="http://schemas.openxmlformats.org/officeDocument/2006/relationships/image" Target="../media/image686.png"/><Relationship Id="rId4" Type="http://schemas.openxmlformats.org/officeDocument/2006/relationships/image" Target="../media/image685.png"/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65.xml"/><Relationship Id="rId17" Type="http://schemas.openxmlformats.org/officeDocument/2006/relationships/image" Target="../media/image698.png"/><Relationship Id="rId16" Type="http://schemas.openxmlformats.org/officeDocument/2006/relationships/image" Target="../media/image697.png"/><Relationship Id="rId15" Type="http://schemas.openxmlformats.org/officeDocument/2006/relationships/image" Target="../media/image696.png"/><Relationship Id="rId14" Type="http://schemas.openxmlformats.org/officeDocument/2006/relationships/image" Target="../media/image695.png"/><Relationship Id="rId13" Type="http://schemas.openxmlformats.org/officeDocument/2006/relationships/image" Target="../media/image694.png"/><Relationship Id="rId12" Type="http://schemas.openxmlformats.org/officeDocument/2006/relationships/image" Target="../media/image693.png"/><Relationship Id="rId11" Type="http://schemas.openxmlformats.org/officeDocument/2006/relationships/image" Target="../media/image692.png"/><Relationship Id="rId10" Type="http://schemas.openxmlformats.org/officeDocument/2006/relationships/image" Target="../media/image691.png"/><Relationship Id="rId1" Type="http://schemas.openxmlformats.org/officeDocument/2006/relationships/image" Target="../media/image682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700.png"/><Relationship Id="rId1" Type="http://schemas.openxmlformats.org/officeDocument/2006/relationships/image" Target="../media/image699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9.png"/><Relationship Id="rId8" Type="http://schemas.openxmlformats.org/officeDocument/2006/relationships/image" Target="../media/image708.png"/><Relationship Id="rId7" Type="http://schemas.openxmlformats.org/officeDocument/2006/relationships/image" Target="../media/image707.png"/><Relationship Id="rId6" Type="http://schemas.openxmlformats.org/officeDocument/2006/relationships/image" Target="../media/image706.png"/><Relationship Id="rId5" Type="http://schemas.openxmlformats.org/officeDocument/2006/relationships/image" Target="../media/image705.png"/><Relationship Id="rId4" Type="http://schemas.openxmlformats.org/officeDocument/2006/relationships/image" Target="../media/image704.png"/><Relationship Id="rId3" Type="http://schemas.openxmlformats.org/officeDocument/2006/relationships/image" Target="../media/image703.png"/><Relationship Id="rId20" Type="http://schemas.openxmlformats.org/officeDocument/2006/relationships/notesSlide" Target="../notesSlides/notesSlide48.xml"/><Relationship Id="rId2" Type="http://schemas.openxmlformats.org/officeDocument/2006/relationships/image" Target="../media/image702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67.xml"/><Relationship Id="rId17" Type="http://schemas.openxmlformats.org/officeDocument/2006/relationships/image" Target="../media/image717.png"/><Relationship Id="rId16" Type="http://schemas.openxmlformats.org/officeDocument/2006/relationships/image" Target="../media/image716.png"/><Relationship Id="rId15" Type="http://schemas.openxmlformats.org/officeDocument/2006/relationships/image" Target="../media/image715.png"/><Relationship Id="rId14" Type="http://schemas.openxmlformats.org/officeDocument/2006/relationships/image" Target="../media/image714.png"/><Relationship Id="rId13" Type="http://schemas.openxmlformats.org/officeDocument/2006/relationships/image" Target="../media/image713.png"/><Relationship Id="rId12" Type="http://schemas.openxmlformats.org/officeDocument/2006/relationships/image" Target="../media/image712.png"/><Relationship Id="rId11" Type="http://schemas.openxmlformats.org/officeDocument/2006/relationships/image" Target="../media/image711.png"/><Relationship Id="rId10" Type="http://schemas.openxmlformats.org/officeDocument/2006/relationships/image" Target="../media/image710.png"/><Relationship Id="rId1" Type="http://schemas.openxmlformats.org/officeDocument/2006/relationships/image" Target="../media/image701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8.xml"/><Relationship Id="rId5" Type="http://schemas.openxmlformats.org/officeDocument/2006/relationships/image" Target="../media/image722.png"/><Relationship Id="rId4" Type="http://schemas.openxmlformats.org/officeDocument/2006/relationships/image" Target="../media/image721.png"/><Relationship Id="rId3" Type="http://schemas.openxmlformats.org/officeDocument/2006/relationships/image" Target="../media/image720.png"/><Relationship Id="rId2" Type="http://schemas.openxmlformats.org/officeDocument/2006/relationships/image" Target="../media/image719.png"/><Relationship Id="rId1" Type="http://schemas.openxmlformats.org/officeDocument/2006/relationships/image" Target="../media/image718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724.png"/><Relationship Id="rId1" Type="http://schemas.openxmlformats.org/officeDocument/2006/relationships/image" Target="../media/image723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728.png"/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image" Target="../media/image72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730.png"/><Relationship Id="rId1" Type="http://schemas.openxmlformats.org/officeDocument/2006/relationships/image" Target="../media/image72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9.png"/><Relationship Id="rId8" Type="http://schemas.openxmlformats.org/officeDocument/2006/relationships/image" Target="../media/image738.png"/><Relationship Id="rId7" Type="http://schemas.openxmlformats.org/officeDocument/2006/relationships/image" Target="../media/image737.png"/><Relationship Id="rId6" Type="http://schemas.openxmlformats.org/officeDocument/2006/relationships/image" Target="../media/image736.png"/><Relationship Id="rId5" Type="http://schemas.openxmlformats.org/officeDocument/2006/relationships/image" Target="../media/image735.png"/><Relationship Id="rId4" Type="http://schemas.openxmlformats.org/officeDocument/2006/relationships/image" Target="../media/image734.png"/><Relationship Id="rId3" Type="http://schemas.openxmlformats.org/officeDocument/2006/relationships/image" Target="../media/image733.png"/><Relationship Id="rId2" Type="http://schemas.openxmlformats.org/officeDocument/2006/relationships/image" Target="../media/image732.png"/><Relationship Id="rId15" Type="http://schemas.openxmlformats.org/officeDocument/2006/relationships/notesSlide" Target="../notesSlides/notesSlide5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2.xml"/><Relationship Id="rId12" Type="http://schemas.openxmlformats.org/officeDocument/2006/relationships/image" Target="../media/image742.png"/><Relationship Id="rId11" Type="http://schemas.openxmlformats.org/officeDocument/2006/relationships/image" Target="../media/image741.png"/><Relationship Id="rId10" Type="http://schemas.openxmlformats.org/officeDocument/2006/relationships/image" Target="../media/image740.png"/><Relationship Id="rId1" Type="http://schemas.openxmlformats.org/officeDocument/2006/relationships/image" Target="../media/image731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1.png"/><Relationship Id="rId8" Type="http://schemas.openxmlformats.org/officeDocument/2006/relationships/image" Target="../media/image750.png"/><Relationship Id="rId7" Type="http://schemas.openxmlformats.org/officeDocument/2006/relationships/image" Target="../media/image749.png"/><Relationship Id="rId6" Type="http://schemas.openxmlformats.org/officeDocument/2006/relationships/image" Target="../media/image748.png"/><Relationship Id="rId5" Type="http://schemas.openxmlformats.org/officeDocument/2006/relationships/image" Target="../media/image747.png"/><Relationship Id="rId4" Type="http://schemas.openxmlformats.org/officeDocument/2006/relationships/image" Target="../media/image746.png"/><Relationship Id="rId3" Type="http://schemas.openxmlformats.org/officeDocument/2006/relationships/image" Target="../media/image745.png"/><Relationship Id="rId23" Type="http://schemas.openxmlformats.org/officeDocument/2006/relationships/vmlDrawing" Target="../drawings/vmlDrawing4.v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761.png"/><Relationship Id="rId20" Type="http://schemas.openxmlformats.org/officeDocument/2006/relationships/image" Target="../media/image760.png"/><Relationship Id="rId2" Type="http://schemas.openxmlformats.org/officeDocument/2006/relationships/image" Target="../media/image744.png"/><Relationship Id="rId19" Type="http://schemas.openxmlformats.org/officeDocument/2006/relationships/image" Target="../media/image759.png"/><Relationship Id="rId18" Type="http://schemas.openxmlformats.org/officeDocument/2006/relationships/image" Target="../media/image758.png"/><Relationship Id="rId17" Type="http://schemas.openxmlformats.org/officeDocument/2006/relationships/image" Target="../media/image757.png"/><Relationship Id="rId16" Type="http://schemas.openxmlformats.org/officeDocument/2006/relationships/image" Target="../media/image756.png"/><Relationship Id="rId15" Type="http://schemas.openxmlformats.org/officeDocument/2006/relationships/image" Target="../media/image755.png"/><Relationship Id="rId14" Type="http://schemas.openxmlformats.org/officeDocument/2006/relationships/image" Target="../media/image754.png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753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752.png"/><Relationship Id="rId1" Type="http://schemas.openxmlformats.org/officeDocument/2006/relationships/image" Target="../media/image743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0.png"/><Relationship Id="rId8" Type="http://schemas.openxmlformats.org/officeDocument/2006/relationships/image" Target="../media/image769.png"/><Relationship Id="rId7" Type="http://schemas.openxmlformats.org/officeDocument/2006/relationships/image" Target="../media/image768.png"/><Relationship Id="rId6" Type="http://schemas.openxmlformats.org/officeDocument/2006/relationships/image" Target="../media/image767.png"/><Relationship Id="rId5" Type="http://schemas.openxmlformats.org/officeDocument/2006/relationships/image" Target="../media/image766.png"/><Relationship Id="rId4" Type="http://schemas.openxmlformats.org/officeDocument/2006/relationships/image" Target="../media/image765.png"/><Relationship Id="rId3" Type="http://schemas.openxmlformats.org/officeDocument/2006/relationships/image" Target="../media/image764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763.png"/><Relationship Id="rId19" Type="http://schemas.openxmlformats.org/officeDocument/2006/relationships/image" Target="../media/image780.png"/><Relationship Id="rId18" Type="http://schemas.openxmlformats.org/officeDocument/2006/relationships/image" Target="../media/image779.png"/><Relationship Id="rId17" Type="http://schemas.openxmlformats.org/officeDocument/2006/relationships/image" Target="../media/image778.png"/><Relationship Id="rId16" Type="http://schemas.openxmlformats.org/officeDocument/2006/relationships/image" Target="../media/image777.png"/><Relationship Id="rId15" Type="http://schemas.openxmlformats.org/officeDocument/2006/relationships/image" Target="../media/image776.png"/><Relationship Id="rId14" Type="http://schemas.openxmlformats.org/officeDocument/2006/relationships/image" Target="../media/image775.png"/><Relationship Id="rId13" Type="http://schemas.openxmlformats.org/officeDocument/2006/relationships/image" Target="../media/image774.png"/><Relationship Id="rId12" Type="http://schemas.openxmlformats.org/officeDocument/2006/relationships/image" Target="../media/image773.png"/><Relationship Id="rId11" Type="http://schemas.openxmlformats.org/officeDocument/2006/relationships/image" Target="../media/image772.png"/><Relationship Id="rId10" Type="http://schemas.openxmlformats.org/officeDocument/2006/relationships/image" Target="../media/image771.png"/><Relationship Id="rId1" Type="http://schemas.openxmlformats.org/officeDocument/2006/relationships/image" Target="../media/image762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787.png"/><Relationship Id="rId6" Type="http://schemas.openxmlformats.org/officeDocument/2006/relationships/image" Target="../media/image786.png"/><Relationship Id="rId5" Type="http://schemas.openxmlformats.org/officeDocument/2006/relationships/image" Target="../media/image785.png"/><Relationship Id="rId4" Type="http://schemas.openxmlformats.org/officeDocument/2006/relationships/image" Target="../media/image784.png"/><Relationship Id="rId3" Type="http://schemas.openxmlformats.org/officeDocument/2006/relationships/image" Target="../media/image783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803.png"/><Relationship Id="rId22" Type="http://schemas.openxmlformats.org/officeDocument/2006/relationships/image" Target="../media/image802.png"/><Relationship Id="rId21" Type="http://schemas.openxmlformats.org/officeDocument/2006/relationships/image" Target="../media/image801.png"/><Relationship Id="rId20" Type="http://schemas.openxmlformats.org/officeDocument/2006/relationships/image" Target="../media/image800.png"/><Relationship Id="rId2" Type="http://schemas.openxmlformats.org/officeDocument/2006/relationships/image" Target="../media/image782.png"/><Relationship Id="rId19" Type="http://schemas.openxmlformats.org/officeDocument/2006/relationships/image" Target="../media/image799.png"/><Relationship Id="rId18" Type="http://schemas.openxmlformats.org/officeDocument/2006/relationships/image" Target="../media/image798.png"/><Relationship Id="rId17" Type="http://schemas.openxmlformats.org/officeDocument/2006/relationships/image" Target="../media/image797.png"/><Relationship Id="rId16" Type="http://schemas.openxmlformats.org/officeDocument/2006/relationships/image" Target="../media/image796.png"/><Relationship Id="rId15" Type="http://schemas.openxmlformats.org/officeDocument/2006/relationships/image" Target="../media/image795.png"/><Relationship Id="rId14" Type="http://schemas.openxmlformats.org/officeDocument/2006/relationships/image" Target="../media/image794.png"/><Relationship Id="rId13" Type="http://schemas.openxmlformats.org/officeDocument/2006/relationships/image" Target="../media/image793.png"/><Relationship Id="rId12" Type="http://schemas.openxmlformats.org/officeDocument/2006/relationships/image" Target="../media/image792.png"/><Relationship Id="rId11" Type="http://schemas.openxmlformats.org/officeDocument/2006/relationships/image" Target="../media/image791.png"/><Relationship Id="rId10" Type="http://schemas.openxmlformats.org/officeDocument/2006/relationships/image" Target="../media/image790.png"/><Relationship Id="rId1" Type="http://schemas.openxmlformats.org/officeDocument/2006/relationships/image" Target="../media/image781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2.png"/><Relationship Id="rId8" Type="http://schemas.openxmlformats.org/officeDocument/2006/relationships/image" Target="../media/image811.png"/><Relationship Id="rId7" Type="http://schemas.openxmlformats.org/officeDocument/2006/relationships/image" Target="../media/image810.png"/><Relationship Id="rId6" Type="http://schemas.openxmlformats.org/officeDocument/2006/relationships/image" Target="../media/image809.png"/><Relationship Id="rId5" Type="http://schemas.openxmlformats.org/officeDocument/2006/relationships/image" Target="../media/image808.png"/><Relationship Id="rId4" Type="http://schemas.openxmlformats.org/officeDocument/2006/relationships/image" Target="../media/image807.png"/><Relationship Id="rId3" Type="http://schemas.openxmlformats.org/officeDocument/2006/relationships/image" Target="../media/image806.png"/><Relationship Id="rId2" Type="http://schemas.openxmlformats.org/officeDocument/2006/relationships/image" Target="../media/image805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820.png"/><Relationship Id="rId16" Type="http://schemas.openxmlformats.org/officeDocument/2006/relationships/image" Target="../media/image819.png"/><Relationship Id="rId15" Type="http://schemas.openxmlformats.org/officeDocument/2006/relationships/image" Target="../media/image818.png"/><Relationship Id="rId14" Type="http://schemas.openxmlformats.org/officeDocument/2006/relationships/image" Target="../media/image817.png"/><Relationship Id="rId13" Type="http://schemas.openxmlformats.org/officeDocument/2006/relationships/image" Target="../media/image816.png"/><Relationship Id="rId12" Type="http://schemas.openxmlformats.org/officeDocument/2006/relationships/image" Target="../media/image815.png"/><Relationship Id="rId11" Type="http://schemas.openxmlformats.org/officeDocument/2006/relationships/image" Target="../media/image814.png"/><Relationship Id="rId10" Type="http://schemas.openxmlformats.org/officeDocument/2006/relationships/image" Target="../media/image813.png"/><Relationship Id="rId1" Type="http://schemas.openxmlformats.org/officeDocument/2006/relationships/image" Target="../media/image804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9.png"/><Relationship Id="rId8" Type="http://schemas.openxmlformats.org/officeDocument/2006/relationships/image" Target="../media/image828.png"/><Relationship Id="rId7" Type="http://schemas.openxmlformats.org/officeDocument/2006/relationships/image" Target="../media/image827.png"/><Relationship Id="rId6" Type="http://schemas.openxmlformats.org/officeDocument/2006/relationships/image" Target="../media/image826.png"/><Relationship Id="rId5" Type="http://schemas.openxmlformats.org/officeDocument/2006/relationships/image" Target="../media/image825.png"/><Relationship Id="rId4" Type="http://schemas.openxmlformats.org/officeDocument/2006/relationships/image" Target="../media/image824.png"/><Relationship Id="rId3" Type="http://schemas.openxmlformats.org/officeDocument/2006/relationships/image" Target="../media/image823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822.png"/><Relationship Id="rId19" Type="http://schemas.openxmlformats.org/officeDocument/2006/relationships/image" Target="../media/image839.png"/><Relationship Id="rId18" Type="http://schemas.openxmlformats.org/officeDocument/2006/relationships/image" Target="../media/image838.png"/><Relationship Id="rId17" Type="http://schemas.openxmlformats.org/officeDocument/2006/relationships/image" Target="../media/image837.png"/><Relationship Id="rId16" Type="http://schemas.openxmlformats.org/officeDocument/2006/relationships/image" Target="../media/image836.png"/><Relationship Id="rId15" Type="http://schemas.openxmlformats.org/officeDocument/2006/relationships/image" Target="../media/image835.png"/><Relationship Id="rId14" Type="http://schemas.openxmlformats.org/officeDocument/2006/relationships/image" Target="../media/image834.png"/><Relationship Id="rId13" Type="http://schemas.openxmlformats.org/officeDocument/2006/relationships/image" Target="../media/image833.png"/><Relationship Id="rId12" Type="http://schemas.openxmlformats.org/officeDocument/2006/relationships/image" Target="../media/image832.png"/><Relationship Id="rId11" Type="http://schemas.openxmlformats.org/officeDocument/2006/relationships/image" Target="../media/image831.png"/><Relationship Id="rId10" Type="http://schemas.openxmlformats.org/officeDocument/2006/relationships/image" Target="../media/image830.png"/><Relationship Id="rId1" Type="http://schemas.openxmlformats.org/officeDocument/2006/relationships/image" Target="../media/image821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8.png"/><Relationship Id="rId8" Type="http://schemas.openxmlformats.org/officeDocument/2006/relationships/image" Target="../media/image847.png"/><Relationship Id="rId7" Type="http://schemas.openxmlformats.org/officeDocument/2006/relationships/image" Target="../media/image846.png"/><Relationship Id="rId6" Type="http://schemas.openxmlformats.org/officeDocument/2006/relationships/image" Target="../media/image845.png"/><Relationship Id="rId5" Type="http://schemas.openxmlformats.org/officeDocument/2006/relationships/image" Target="../media/image844.png"/><Relationship Id="rId4" Type="http://schemas.openxmlformats.org/officeDocument/2006/relationships/image" Target="../media/image843.png"/><Relationship Id="rId3" Type="http://schemas.openxmlformats.org/officeDocument/2006/relationships/image" Target="../media/image842.png"/><Relationship Id="rId2" Type="http://schemas.openxmlformats.org/officeDocument/2006/relationships/image" Target="../media/image84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40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7.png"/><Relationship Id="rId8" Type="http://schemas.openxmlformats.org/officeDocument/2006/relationships/image" Target="../media/image856.png"/><Relationship Id="rId7" Type="http://schemas.openxmlformats.org/officeDocument/2006/relationships/image" Target="../media/image855.png"/><Relationship Id="rId6" Type="http://schemas.openxmlformats.org/officeDocument/2006/relationships/image" Target="../media/image854.png"/><Relationship Id="rId5" Type="http://schemas.openxmlformats.org/officeDocument/2006/relationships/image" Target="../media/image853.png"/><Relationship Id="rId4" Type="http://schemas.openxmlformats.org/officeDocument/2006/relationships/image" Target="../media/image852.png"/><Relationship Id="rId3" Type="http://schemas.openxmlformats.org/officeDocument/2006/relationships/image" Target="../media/image851.png"/><Relationship Id="rId2" Type="http://schemas.openxmlformats.org/officeDocument/2006/relationships/image" Target="../media/image85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60.png"/><Relationship Id="rId11" Type="http://schemas.openxmlformats.org/officeDocument/2006/relationships/image" Target="../media/image859.png"/><Relationship Id="rId10" Type="http://schemas.openxmlformats.org/officeDocument/2006/relationships/image" Target="../media/image858.png"/><Relationship Id="rId1" Type="http://schemas.openxmlformats.org/officeDocument/2006/relationships/image" Target="../media/image849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9.png"/><Relationship Id="rId8" Type="http://schemas.openxmlformats.org/officeDocument/2006/relationships/image" Target="../media/image868.png"/><Relationship Id="rId7" Type="http://schemas.openxmlformats.org/officeDocument/2006/relationships/image" Target="../media/image867.png"/><Relationship Id="rId6" Type="http://schemas.openxmlformats.org/officeDocument/2006/relationships/image" Target="../media/image866.png"/><Relationship Id="rId5" Type="http://schemas.openxmlformats.org/officeDocument/2006/relationships/image" Target="../media/image865.png"/><Relationship Id="rId4" Type="http://schemas.openxmlformats.org/officeDocument/2006/relationships/image" Target="../media/image864.png"/><Relationship Id="rId3" Type="http://schemas.openxmlformats.org/officeDocument/2006/relationships/image" Target="../media/image863.png"/><Relationship Id="rId2" Type="http://schemas.openxmlformats.org/officeDocument/2006/relationships/image" Target="../media/image862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877.png"/><Relationship Id="rId16" Type="http://schemas.openxmlformats.org/officeDocument/2006/relationships/image" Target="../media/image876.png"/><Relationship Id="rId15" Type="http://schemas.openxmlformats.org/officeDocument/2006/relationships/image" Target="../media/image875.png"/><Relationship Id="rId14" Type="http://schemas.openxmlformats.org/officeDocument/2006/relationships/image" Target="../media/image874.png"/><Relationship Id="rId13" Type="http://schemas.openxmlformats.org/officeDocument/2006/relationships/image" Target="../media/image873.png"/><Relationship Id="rId12" Type="http://schemas.openxmlformats.org/officeDocument/2006/relationships/image" Target="../media/image872.png"/><Relationship Id="rId11" Type="http://schemas.openxmlformats.org/officeDocument/2006/relationships/image" Target="../media/image871.png"/><Relationship Id="rId10" Type="http://schemas.openxmlformats.org/officeDocument/2006/relationships/image" Target="../media/image870.png"/><Relationship Id="rId1" Type="http://schemas.openxmlformats.org/officeDocument/2006/relationships/image" Target="../media/image86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32530" y="210820"/>
            <a:ext cx="425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1.2   Diamagnetism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505" y="3486785"/>
            <a:ext cx="4251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Diamagnetism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7660" y="1054100"/>
            <a:ext cx="5672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Symbol" panose="05050102010706020507" charset="0"/>
                <a:cs typeface="Symbol" panose="05050102010706020507" charset="0"/>
              </a:rPr>
              <a:t>c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=M/H &lt; 0, ~10</a:t>
            </a:r>
            <a:r>
              <a:rPr lang="en-US" altLang="zh-CN" sz="2800" baseline="30000">
                <a:latin typeface="Times New Roman" panose="02020603050405020304" charset="0"/>
                <a:cs typeface="Times New Roman" panose="02020603050405020304" charset="0"/>
              </a:rPr>
              <a:t>-6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 ~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10</a:t>
            </a:r>
            <a:r>
              <a:rPr lang="en-US" altLang="zh-CN" sz="2800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-3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emu/mol   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443480" y="2747645"/>
            <a:ext cx="308610" cy="2000250"/>
          </a:xfrm>
          <a:prstGeom prst="leftBrace">
            <a:avLst>
              <a:gd name="adj1" fmla="val 8333"/>
              <a:gd name="adj2" fmla="val 49439"/>
            </a:avLst>
          </a:prstGeom>
        </p:spPr>
        <p:style>
          <a:lnRef idx="1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52090" y="2279650"/>
            <a:ext cx="43726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Classical diamagnetism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(nearly independent on 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temperature/magnetic field)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822440" y="1576070"/>
            <a:ext cx="439420" cy="2184400"/>
          </a:xfrm>
          <a:prstGeom prst="leftBrace">
            <a:avLst>
              <a:gd name="adj1" fmla="val 8333"/>
              <a:gd name="adj2" fmla="val 49439"/>
            </a:avLst>
          </a:prstGeom>
        </p:spPr>
        <p:style>
          <a:lnRef idx="1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61860" y="1326515"/>
            <a:ext cx="42519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Larmor diamagnetism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(from filled electronic shells)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4800" y="4447540"/>
            <a:ext cx="85566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Anomalous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 diamagnetism, eg. de Haas-van Alphen effect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(dependent on temperature/magnetic field)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61860" y="3270885"/>
            <a:ext cx="42519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Landau diamagnetism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(from conduction eletrons)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8480" y="5659755"/>
            <a:ext cx="9884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For  the first 60 elements in the periodic table: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         all non-metallic elemental compounds (except oxygen), a few metals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0" y="434340"/>
            <a:ext cx="7092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Effect of magnetic field and crystal field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0" y="1574165"/>
            <a:ext cx="3771265" cy="3037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15" y="1658620"/>
            <a:ext cx="4777105" cy="3352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04865" y="5011420"/>
            <a:ext cx="306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Cubic symmetry with cations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781550"/>
            <a:ext cx="561975" cy="3238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060" y="3806190"/>
            <a:ext cx="975995" cy="417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450" y="542925"/>
            <a:ext cx="1812290" cy="13887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060" y="4131310"/>
            <a:ext cx="2237740" cy="480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815" y="1931670"/>
            <a:ext cx="479425" cy="3511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3585" y="2668905"/>
            <a:ext cx="350520" cy="30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745" y="2342515"/>
            <a:ext cx="307975" cy="28067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0" y="434340"/>
            <a:ext cx="7092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Summary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865" y="1313815"/>
            <a:ext cx="9542780" cy="3676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4665" y="318135"/>
            <a:ext cx="7884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Crystal field theory/ligand field theroy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93440" y="4964430"/>
            <a:ext cx="4446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O(3)                  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点群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35805" y="4779645"/>
            <a:ext cx="1527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对称性降低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02510" y="5680710"/>
            <a:ext cx="9001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不可约表示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                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可约表示（能级分裂）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4483100" y="5254625"/>
            <a:ext cx="1421130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4589145" y="5971540"/>
            <a:ext cx="1421130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61080" y="1329055"/>
            <a:ext cx="3803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/>
              <a:t>H </a:t>
            </a:r>
            <a:r>
              <a:rPr lang="en-US" altLang="zh-CN" sz="2800"/>
              <a:t>= </a:t>
            </a:r>
            <a:r>
              <a:rPr lang="en-US" altLang="zh-CN" sz="2800" i="1"/>
              <a:t>H</a:t>
            </a:r>
            <a:r>
              <a:rPr lang="en-US" altLang="zh-CN" sz="2800" baseline="-25000"/>
              <a:t>0 </a:t>
            </a:r>
            <a:r>
              <a:rPr lang="en-US" altLang="zh-CN" sz="2800"/>
              <a:t>+ </a:t>
            </a:r>
            <a:r>
              <a:rPr lang="en-US" altLang="zh-CN" sz="2800" i="1"/>
              <a:t>H</a:t>
            </a:r>
            <a:r>
              <a:rPr lang="en-US" altLang="zh-CN" sz="2800" baseline="-25000"/>
              <a:t>CF </a:t>
            </a:r>
            <a:r>
              <a:rPr lang="en-US" altLang="zh-CN" sz="2800"/>
              <a:t>+ </a:t>
            </a:r>
            <a:r>
              <a:rPr lang="en-US" altLang="zh-CN" sz="2800" i="1"/>
              <a:t>H</a:t>
            </a:r>
            <a:r>
              <a:rPr lang="en-US" altLang="zh-CN" sz="2800" baseline="-25000"/>
              <a:t>SOC</a:t>
            </a:r>
            <a:endParaRPr lang="en-US" altLang="zh-CN" sz="2800" baseline="-25000"/>
          </a:p>
        </p:txBody>
      </p:sp>
      <p:sp>
        <p:nvSpPr>
          <p:cNvPr id="12" name="文本框 11"/>
          <p:cNvSpPr txBox="1"/>
          <p:nvPr/>
        </p:nvSpPr>
        <p:spPr>
          <a:xfrm>
            <a:off x="1293495" y="2028190"/>
            <a:ext cx="10010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For 3d electron, neglect SOC and treat </a:t>
            </a:r>
            <a:r>
              <a:rPr lang="en-US" altLang="zh-CN" sz="2800" i="1">
                <a:sym typeface="+mn-ea"/>
              </a:rPr>
              <a:t>H</a:t>
            </a:r>
            <a:r>
              <a:rPr lang="en-US" altLang="zh-CN" sz="2800" baseline="-25000">
                <a:sym typeface="+mn-ea"/>
              </a:rPr>
              <a:t>CF</a:t>
            </a:r>
            <a:r>
              <a:rPr lang="en-US" altLang="zh-CN" sz="2800"/>
              <a:t> as perturbation.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494665" y="3614420"/>
            <a:ext cx="7884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CFT &amp; group theory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4665" y="318135"/>
            <a:ext cx="7884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Crystal field theory &amp; group theory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065" y="1188085"/>
            <a:ext cx="5076190" cy="2190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65" y="3587750"/>
            <a:ext cx="5038090" cy="213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" y="2513965"/>
            <a:ext cx="5634355" cy="3378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9445" y="1293495"/>
            <a:ext cx="541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O(3)         O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D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4h</a:t>
            </a:r>
            <a:endParaRPr lang="en-US" altLang="zh-CN" sz="2400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71140" y="3043555"/>
            <a:ext cx="5308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2750820" y="4419600"/>
            <a:ext cx="56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(t</a:t>
            </a:r>
            <a:r>
              <a:rPr lang="en-US" altLang="zh-CN" sz="2000" baseline="-25000">
                <a:latin typeface="Times New Roman" panose="02020603050405020304" charset="0"/>
                <a:cs typeface="Times New Roman" panose="02020603050405020304" charset="0"/>
              </a:rPr>
              <a:t>2g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7178675" y="6218555"/>
            <a:ext cx="460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(Table from Bilbao Crystallographic Server )</a:t>
            </a:r>
            <a:endParaRPr lang="en-US" altLang="zh-CN"/>
          </a:p>
        </p:txBody>
      </p:sp>
      <p:cxnSp>
        <p:nvCxnSpPr>
          <p:cNvPr id="3" name="直接箭头连接符 2"/>
          <p:cNvCxnSpPr/>
          <p:nvPr/>
        </p:nvCxnSpPr>
        <p:spPr>
          <a:xfrm>
            <a:off x="1455420" y="1534160"/>
            <a:ext cx="459105" cy="69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2515235" y="1527175"/>
            <a:ext cx="459105" cy="69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4665" y="318135"/>
            <a:ext cx="7884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Crystal field theory &amp; group theory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665" y="1177290"/>
            <a:ext cx="6539230" cy="50412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08100" y="6218555"/>
            <a:ext cx="460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(Table from Bilbao Crystallographic Server )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4665" y="318135"/>
            <a:ext cx="7884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Example: 3d</a:t>
            </a:r>
            <a:r>
              <a:rPr lang="en-US" altLang="zh-CN" sz="3600" baseline="30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 &amp; cubic symmetry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930" y="1145540"/>
            <a:ext cx="2571115" cy="771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45" y="1269365"/>
            <a:ext cx="2933065" cy="64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0" y="2161540"/>
            <a:ext cx="2952115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" y="2862580"/>
            <a:ext cx="8380730" cy="1133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160" y="4205605"/>
            <a:ext cx="5571490" cy="7905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665" y="4400550"/>
            <a:ext cx="2047875" cy="4000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160" y="4996180"/>
            <a:ext cx="4009390" cy="3238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490" y="5608320"/>
            <a:ext cx="1866900" cy="4381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0540" y="5655945"/>
            <a:ext cx="2514600" cy="3905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1110" y="5565140"/>
            <a:ext cx="3628390" cy="5238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3240" y="6275705"/>
            <a:ext cx="5104765" cy="33337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4665" y="318135"/>
            <a:ext cx="7884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Example: 3d</a:t>
            </a:r>
            <a:r>
              <a:rPr lang="en-US" altLang="zh-CN" sz="3600" baseline="30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 &amp; cubic symmetry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790" y="4027170"/>
            <a:ext cx="4980940" cy="2514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" y="963295"/>
            <a:ext cx="5771515" cy="116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45" y="3204845"/>
            <a:ext cx="4009390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0" y="2322830"/>
            <a:ext cx="2415540" cy="744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230" y="3067685"/>
            <a:ext cx="2028825" cy="723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0" y="434340"/>
            <a:ext cx="7092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轨道角动量冻结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0" y="3017520"/>
            <a:ext cx="9771380" cy="2295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55" y="1238250"/>
            <a:ext cx="2637790" cy="942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298700"/>
            <a:ext cx="4980940" cy="5619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0" y="434340"/>
            <a:ext cx="7092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轨道角动量冻结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0" y="1235075"/>
            <a:ext cx="6838315" cy="1123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55" y="1815465"/>
            <a:ext cx="1866900" cy="438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459990"/>
            <a:ext cx="3314065" cy="3676015"/>
          </a:xfrm>
          <a:prstGeom prst="rect">
            <a:avLst/>
          </a:prstGeom>
        </p:spPr>
      </p:pic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8645" y="6136005"/>
          <a:ext cx="89598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405765" imgH="228600" progId="Equation.KSEE3">
                  <p:embed/>
                </p:oleObj>
              </mc:Choice>
              <mc:Fallback>
                <p:oleObj name="" r:id="rId4" imgW="4057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645" y="6136005"/>
                        <a:ext cx="895985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484630" y="6189345"/>
            <a:ext cx="3170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 </a:t>
            </a:r>
            <a:r>
              <a:rPr lang="en-US" altLang="zh-CN" sz="2000" i="1">
                <a:latin typeface="Symbol" panose="05050102010706020507" charset="0"/>
                <a:cs typeface="Symbol" panose="05050102010706020507" charset="0"/>
              </a:rPr>
              <a:t>G</a:t>
            </a:r>
            <a:r>
              <a:rPr lang="en-US" altLang="zh-CN" sz="2000" baseline="-25000">
                <a:latin typeface="Symbol" panose="05050102010706020507" charset="0"/>
                <a:cs typeface="Symbol" panose="05050102010706020507" charset="0"/>
              </a:rPr>
              <a:t>5 </a:t>
            </a:r>
            <a:r>
              <a:rPr lang="zh-CN" altLang="en-US"/>
              <a:t>本征波函数 </a:t>
            </a:r>
            <a:r>
              <a:rPr lang="en-US" altLang="zh-CN"/>
              <a:t>(</a:t>
            </a:r>
            <a:r>
              <a:rPr lang="en-US" altLang="zh-CN" i="1"/>
              <a:t>m</a:t>
            </a:r>
            <a:r>
              <a:rPr lang="en-US" altLang="zh-CN"/>
              <a:t>,</a:t>
            </a:r>
            <a:r>
              <a:rPr lang="en-US" altLang="zh-CN" i="1"/>
              <a:t>n</a:t>
            </a:r>
            <a:r>
              <a:rPr lang="en-US" altLang="zh-CN"/>
              <a:t>=1,2,3)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654550" y="3900805"/>
            <a:ext cx="492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sz="2800" i="1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 sz="2800" i="1"/>
              <a:t> </a:t>
            </a:r>
            <a:r>
              <a:rPr lang="en-US" altLang="zh-CN" sz="2800" i="1"/>
              <a:t>L</a:t>
            </a:r>
            <a:r>
              <a:rPr lang="en-US" altLang="zh-CN" sz="2800"/>
              <a:t>=1, </a:t>
            </a:r>
            <a:r>
              <a:rPr lang="zh-CN" altLang="en-US" sz="2800"/>
              <a:t>轨道角动量部分冻结</a:t>
            </a:r>
            <a:endParaRPr lang="zh-CN" altLang="en-US" sz="2800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600" y="434340"/>
            <a:ext cx="7092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轨道磁矩与总磁矩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225" y="3390265"/>
            <a:ext cx="3034030" cy="440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9325" y="4307840"/>
            <a:ext cx="102927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确定轨道角动量冻结情况：</a:t>
            </a:r>
            <a:endParaRPr lang="zh-CN" altLang="en-US" sz="28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800"/>
              <a:t>(1)</a:t>
            </a:r>
            <a:r>
              <a:rPr lang="zh-CN" altLang="en-US" sz="2800"/>
              <a:t>测量</a:t>
            </a:r>
            <a:r>
              <a:rPr lang="en-US" altLang="zh-CN" sz="2800"/>
              <a:t>g</a:t>
            </a:r>
            <a:r>
              <a:rPr lang="zh-CN" altLang="en-US" sz="2800"/>
              <a:t>因子（回旋磁法</a:t>
            </a:r>
            <a:r>
              <a:rPr lang="en-US" altLang="zh-CN" sz="2800"/>
              <a:t>/</a:t>
            </a:r>
            <a:r>
              <a:rPr lang="zh-CN" altLang="en-US" sz="2800"/>
              <a:t>共振法） </a:t>
            </a:r>
            <a:r>
              <a:rPr lang="en-US" altLang="zh-CN" sz="2800"/>
              <a:t>(2)</a:t>
            </a:r>
            <a:r>
              <a:rPr lang="zh-CN" altLang="en-US" sz="2800"/>
              <a:t>顺磁磁化率</a:t>
            </a:r>
            <a:r>
              <a:rPr lang="en-US" altLang="zh-CN" sz="2800"/>
              <a:t>-&gt;</a:t>
            </a:r>
            <a:r>
              <a:rPr lang="zh-CN" altLang="en-US" sz="2800"/>
              <a:t>等效磁矩</a:t>
            </a:r>
            <a:endParaRPr lang="zh-CN" altLang="en-US" sz="2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83030"/>
            <a:ext cx="7552690" cy="1866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690" y="5340350"/>
            <a:ext cx="3980815" cy="342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8860" y="1203960"/>
            <a:ext cx="6190615" cy="48380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8270"/>
            <a:ext cx="10515600" cy="838835"/>
          </a:xfrm>
        </p:spPr>
        <p:txBody>
          <a:bodyPr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Larmor diamagnetism/core diamagnetism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67105"/>
            <a:ext cx="10515600" cy="5775960"/>
          </a:xfrm>
        </p:spPr>
        <p:txBody>
          <a:bodyPr>
            <a:normAutofit fontScale="90000" lnSpcReduction="10000"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Expt results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Larger Z, larger eletronic orbital radius -&gt; larger diamagetism  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9305" y="5608955"/>
            <a:ext cx="2952115" cy="3905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380" y="4099560"/>
            <a:ext cx="3933190" cy="457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8605" y="1433195"/>
            <a:ext cx="1106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ü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1855" y="222885"/>
            <a:ext cx="8304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2.3 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分子场理论的改进与发展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8605" y="868045"/>
            <a:ext cx="2816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分子场理论的不足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22080" y="4023360"/>
            <a:ext cx="2816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ü"/>
            </a:pP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2214245"/>
            <a:ext cx="6171565" cy="1857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85" y="2214245"/>
            <a:ext cx="3742690" cy="1666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8605" y="1433195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65" y="4074160"/>
            <a:ext cx="6609715" cy="4095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65" y="4531360"/>
            <a:ext cx="2713990" cy="4191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855" y="4531360"/>
            <a:ext cx="4923790" cy="4476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68605" y="5127625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68605" y="5081905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a</a:t>
            </a:r>
            <a:endParaRPr lang="en-US" altLang="zh-CN" sz="24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05" y="5081905"/>
            <a:ext cx="8743419" cy="54000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9210" y="5081905"/>
            <a:ext cx="2245582" cy="54000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865" y="1455420"/>
            <a:ext cx="5419090" cy="4381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6955" y="1531620"/>
            <a:ext cx="1409700" cy="3619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865" y="5621655"/>
            <a:ext cx="6584086" cy="396003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3865" y="65405"/>
            <a:ext cx="8304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海森堡模型 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-&gt;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外斯分子场模型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125" y="859790"/>
            <a:ext cx="2647315" cy="561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" y="1383665"/>
            <a:ext cx="1400175" cy="409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1085"/>
          <a:stretch>
            <a:fillRect/>
          </a:stretch>
        </p:blipFill>
        <p:spPr>
          <a:xfrm>
            <a:off x="1929130" y="1326515"/>
            <a:ext cx="8333740" cy="1238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2660015"/>
            <a:ext cx="2590165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665" y="2564765"/>
            <a:ext cx="2171700" cy="657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490" y="2693035"/>
            <a:ext cx="638175" cy="400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985" y="3249930"/>
            <a:ext cx="5514340" cy="4095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325" y="3247390"/>
            <a:ext cx="1924050" cy="371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205" y="3778885"/>
            <a:ext cx="3237865" cy="704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0840" y="3921760"/>
            <a:ext cx="1714500" cy="419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0125" y="3778885"/>
            <a:ext cx="1447800" cy="6667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43865" y="4483735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a</a:t>
            </a:r>
            <a:endParaRPr lang="en-US" altLang="zh-CN" sz="24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205" y="4499610"/>
            <a:ext cx="5409565" cy="4286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4270" y="4509135"/>
            <a:ext cx="819150" cy="3333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43865" y="4944110"/>
            <a:ext cx="7226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>
                <a:sym typeface="+mn-ea"/>
              </a:rPr>
              <a:t> a</a:t>
            </a:r>
            <a:endParaRPr lang="en-US" altLang="zh-CN" sz="2400"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205" y="4928235"/>
            <a:ext cx="5781040" cy="428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7325" y="4956810"/>
            <a:ext cx="5095240" cy="4476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205" y="5404485"/>
            <a:ext cx="904875" cy="4095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83080" y="5437505"/>
            <a:ext cx="4971415" cy="3429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900" y="65405"/>
            <a:ext cx="8304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Mean-field theories: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2560" y="210185"/>
            <a:ext cx="5295265" cy="1800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385" y="2167890"/>
            <a:ext cx="5047615" cy="60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60" y="2859405"/>
            <a:ext cx="4761865" cy="981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29122"/>
          <a:stretch>
            <a:fillRect/>
          </a:stretch>
        </p:blipFill>
        <p:spPr>
          <a:xfrm>
            <a:off x="3972560" y="3840480"/>
            <a:ext cx="3523615" cy="1266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560" y="5048885"/>
            <a:ext cx="4999990" cy="1733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b="44374"/>
          <a:stretch>
            <a:fillRect/>
          </a:stretch>
        </p:blipFill>
        <p:spPr>
          <a:xfrm>
            <a:off x="9267825" y="210185"/>
            <a:ext cx="2200275" cy="11709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565" y="1381125"/>
            <a:ext cx="857250" cy="333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3815" y="1416050"/>
            <a:ext cx="1447800" cy="3238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2765" y="1714500"/>
            <a:ext cx="781050" cy="2571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2765" y="2167890"/>
            <a:ext cx="1409700" cy="3524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2765" y="2520315"/>
            <a:ext cx="1057275" cy="3143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80040" y="2558415"/>
            <a:ext cx="847725" cy="2762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6565" y="2859405"/>
            <a:ext cx="762000" cy="3143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8565" y="2859405"/>
            <a:ext cx="1362075" cy="3333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22765" y="3173730"/>
            <a:ext cx="866775" cy="2667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6840" y="3172460"/>
            <a:ext cx="1409700" cy="2952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2765" y="3840480"/>
            <a:ext cx="1019175" cy="2952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80040" y="3859530"/>
            <a:ext cx="695325" cy="2762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22765" y="4135755"/>
            <a:ext cx="1495425" cy="2952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22765" y="4431030"/>
            <a:ext cx="1066800" cy="3048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89565" y="4431030"/>
            <a:ext cx="714375" cy="3048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96175" y="3859530"/>
            <a:ext cx="1314450" cy="6286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74915" y="4488180"/>
            <a:ext cx="647700" cy="3048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0" y="5048885"/>
            <a:ext cx="2257425" cy="166687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10625" y="6588760"/>
            <a:ext cx="514350" cy="152400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3865" y="65405"/>
            <a:ext cx="8304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小口理论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878840"/>
            <a:ext cx="1333500" cy="361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1356360"/>
            <a:ext cx="871410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970" y="1356360"/>
            <a:ext cx="1381125" cy="37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" y="1832610"/>
            <a:ext cx="8228330" cy="323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-67300" t="3889" r="67300" b="-3889"/>
          <a:stretch>
            <a:fillRect/>
          </a:stretch>
        </p:blipFill>
        <p:spPr>
          <a:xfrm>
            <a:off x="4518660" y="1813560"/>
            <a:ext cx="6181090" cy="34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70" y="2268855"/>
            <a:ext cx="4161790" cy="371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770" y="2745105"/>
            <a:ext cx="4438015" cy="419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3164205"/>
            <a:ext cx="828675" cy="333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9375" y="3145155"/>
            <a:ext cx="2675890" cy="352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5265" y="3173730"/>
            <a:ext cx="485775" cy="3238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075" y="4100195"/>
            <a:ext cx="5542915" cy="447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4070" y="3164205"/>
            <a:ext cx="4733290" cy="381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693545" y="860425"/>
            <a:ext cx="3041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（包含短程有序）</a:t>
            </a:r>
            <a:endParaRPr lang="zh-CN" altLang="en-US" sz="20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2990" y="3599815"/>
            <a:ext cx="5019040" cy="1447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075" y="4775200"/>
            <a:ext cx="2238375" cy="6762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6715" y="4922520"/>
            <a:ext cx="2495550" cy="381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2265" y="4775200"/>
            <a:ext cx="1762125" cy="6381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075" y="5451475"/>
            <a:ext cx="1362075" cy="6191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62150" y="5502275"/>
            <a:ext cx="1009650" cy="4095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12770" y="5451475"/>
            <a:ext cx="4809490" cy="7239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48395" y="5613400"/>
            <a:ext cx="742950" cy="5619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52965" y="5651500"/>
            <a:ext cx="190500" cy="3905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44100" y="5710555"/>
            <a:ext cx="276225" cy="2667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85730" y="5527675"/>
            <a:ext cx="876300" cy="6572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57260" y="5598795"/>
            <a:ext cx="190500" cy="5905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62030" y="5595620"/>
            <a:ext cx="152400" cy="571500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324485" y="3242310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a</a:t>
            </a:r>
            <a:endParaRPr lang="en-US" altLang="zh-CN" sz="2400"/>
          </a:p>
        </p:txBody>
      </p:sp>
      <p:sp>
        <p:nvSpPr>
          <p:cNvPr id="30" name="文本框 29"/>
          <p:cNvSpPr txBox="1"/>
          <p:nvPr/>
        </p:nvSpPr>
        <p:spPr>
          <a:xfrm>
            <a:off x="324485" y="855980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a</a:t>
            </a:r>
            <a:endParaRPr lang="en-US" altLang="zh-CN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8304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小口理论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" y="815975"/>
            <a:ext cx="3101670" cy="54000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3148330"/>
            <a:ext cx="4274045" cy="64800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1355725"/>
            <a:ext cx="4914265" cy="4000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" y="1755775"/>
            <a:ext cx="7675880" cy="4286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rcRect l="905" r="65761"/>
          <a:stretch>
            <a:fillRect/>
          </a:stretch>
        </p:blipFill>
        <p:spPr>
          <a:xfrm>
            <a:off x="8462010" y="1584325"/>
            <a:ext cx="2431415" cy="6000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2184400"/>
            <a:ext cx="4847590" cy="4953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rcRect r="37318"/>
          <a:stretch>
            <a:fillRect/>
          </a:stretch>
        </p:blipFill>
        <p:spPr>
          <a:xfrm>
            <a:off x="5444490" y="2131695"/>
            <a:ext cx="5969635" cy="60007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460" y="2628900"/>
            <a:ext cx="3561715" cy="48577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720" y="2632075"/>
            <a:ext cx="3533140" cy="58102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720" y="3796030"/>
            <a:ext cx="3656965" cy="381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7685" y="3796030"/>
            <a:ext cx="1438275" cy="36195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9500" y="3630930"/>
            <a:ext cx="1590675" cy="59055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1145" y="3796030"/>
            <a:ext cx="1647825" cy="36195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75960" y="3748405"/>
            <a:ext cx="304800" cy="42862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720" y="4272280"/>
            <a:ext cx="3152140" cy="42862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02175" y="4221480"/>
            <a:ext cx="2533650" cy="74295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37685" y="4377055"/>
            <a:ext cx="376618" cy="43200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0680" y="5155565"/>
            <a:ext cx="3533140" cy="62865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63820" y="5112385"/>
            <a:ext cx="3218815" cy="71437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96520" y="5169535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a</a:t>
            </a:r>
            <a:endParaRPr lang="en-US" altLang="zh-CN" sz="2400"/>
          </a:p>
        </p:txBody>
      </p:sp>
      <p:sp>
        <p:nvSpPr>
          <p:cNvPr id="16" name="文本框 15"/>
          <p:cNvSpPr txBox="1"/>
          <p:nvPr/>
        </p:nvSpPr>
        <p:spPr>
          <a:xfrm>
            <a:off x="125095" y="4203065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a</a:t>
            </a:r>
            <a:endParaRPr lang="en-US" altLang="zh-CN" sz="2400"/>
          </a:p>
        </p:txBody>
      </p:sp>
      <p:sp>
        <p:nvSpPr>
          <p:cNvPr id="30" name="文本框 29"/>
          <p:cNvSpPr txBox="1"/>
          <p:nvPr/>
        </p:nvSpPr>
        <p:spPr>
          <a:xfrm>
            <a:off x="96520" y="917575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a</a:t>
            </a:r>
            <a:endParaRPr lang="en-US" altLang="zh-CN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8304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其它改进理论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4892" t="45043" r="2351"/>
          <a:stretch>
            <a:fillRect/>
          </a:stretch>
        </p:blipFill>
        <p:spPr>
          <a:xfrm>
            <a:off x="443865" y="838835"/>
            <a:ext cx="6236970" cy="28263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735" y="65405"/>
            <a:ext cx="4976909" cy="36000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840" y="3665220"/>
            <a:ext cx="3485515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" y="4246880"/>
            <a:ext cx="4752340" cy="390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r="31546" b="-4127"/>
          <a:stretch>
            <a:fillRect/>
          </a:stretch>
        </p:blipFill>
        <p:spPr>
          <a:xfrm>
            <a:off x="5127625" y="4246880"/>
            <a:ext cx="6551930" cy="416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65" y="4663440"/>
            <a:ext cx="2980690" cy="361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555" y="4663440"/>
            <a:ext cx="2637790" cy="361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65" y="5169535"/>
            <a:ext cx="2505075" cy="361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3860" y="5169535"/>
            <a:ext cx="3304540" cy="381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rcRect r="14368" b="11594"/>
          <a:stretch>
            <a:fillRect/>
          </a:stretch>
        </p:blipFill>
        <p:spPr>
          <a:xfrm>
            <a:off x="6562090" y="5166360"/>
            <a:ext cx="4893310" cy="3873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965" y="5531485"/>
            <a:ext cx="2666365" cy="495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265" y="5601335"/>
            <a:ext cx="800100" cy="381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68605" y="1118235"/>
            <a:ext cx="3527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尖晶石结构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5190" y="12700"/>
            <a:ext cx="8304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2.5 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亚铁磁唯象理论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900" y="657860"/>
            <a:ext cx="11818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亚铁磁材料：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多为氧化物。三类常见铁氧体： 尖晶石结构、石榴石结构、磁铅石结构。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8605" y="1433195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268605" y="5127625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1169035"/>
            <a:ext cx="5744845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40" y="1177290"/>
            <a:ext cx="2715895" cy="34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" y="1629410"/>
            <a:ext cx="4243239" cy="36000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75" y="2261870"/>
            <a:ext cx="4330065" cy="2011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22520" y="1801495"/>
            <a:ext cx="3527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石榴石结构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775" y="1842770"/>
            <a:ext cx="4295775" cy="419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365" y="5259070"/>
            <a:ext cx="5024038" cy="3600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6485" y="5259070"/>
            <a:ext cx="1267836" cy="3600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1040" y="5654040"/>
            <a:ext cx="4856756" cy="39600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979545" y="5690235"/>
            <a:ext cx="5414010" cy="719455"/>
            <a:chOff x="6573" y="8365"/>
            <a:chExt cx="8526" cy="113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3" y="8365"/>
              <a:ext cx="2929" cy="56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2" y="8365"/>
              <a:ext cx="2055" cy="567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73" y="8932"/>
              <a:ext cx="8527" cy="567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4922520" y="4768850"/>
            <a:ext cx="3527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磁铅石结构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577705" y="2030730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(A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位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1855" y="222885"/>
            <a:ext cx="8304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2.5 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亚铁磁唯象理论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8605" y="868045"/>
            <a:ext cx="11174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下以尖晶石铁氧体为例说明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35415" y="4023360"/>
            <a:ext cx="2816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ü"/>
            </a:pP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8605" y="2025650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268605" y="5127625"/>
            <a:ext cx="304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68605" y="4152900"/>
            <a:ext cx="3816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2400"/>
              <a:t>磁化强度与温度的关系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15" y="1348105"/>
            <a:ext cx="6600190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85" y="1348105"/>
            <a:ext cx="3295015" cy="34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" y="1691005"/>
            <a:ext cx="1800225" cy="352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15" y="2043430"/>
            <a:ext cx="2447925" cy="342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240" y="2455545"/>
            <a:ext cx="6285865" cy="2952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240" y="2024380"/>
            <a:ext cx="3094990" cy="381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230" y="2024380"/>
            <a:ext cx="3295015" cy="3619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580245" y="2382520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(B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位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15" y="2875280"/>
            <a:ext cx="9047480" cy="4476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315" y="3322955"/>
            <a:ext cx="7181215" cy="3333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315" y="3743325"/>
            <a:ext cx="3590290" cy="4095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5575" y="3752850"/>
            <a:ext cx="3590290" cy="3905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6325" y="3841750"/>
            <a:ext cx="361950" cy="2476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3175" y="4362450"/>
            <a:ext cx="2905332" cy="21600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9745" y="4362450"/>
            <a:ext cx="2390968" cy="216001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0520" y="4362450"/>
            <a:ext cx="2406056" cy="2160016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96520" y="4729480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高温顺磁性</a:t>
            </a:r>
            <a:endParaRPr lang="zh-CN" altLang="en-US" sz="2400"/>
          </a:p>
        </p:txBody>
      </p:sp>
      <p:sp>
        <p:nvSpPr>
          <p:cNvPr id="30" name="文本框 29"/>
          <p:cNvSpPr txBox="1"/>
          <p:nvPr/>
        </p:nvSpPr>
        <p:spPr>
          <a:xfrm>
            <a:off x="96520" y="917575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基本模型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968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奈尔亚铁磁分子场理论： 以尖晶石铁氧体为例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710" y="962025"/>
            <a:ext cx="3818890" cy="3714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55" y="1006475"/>
            <a:ext cx="1076325" cy="3714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280" y="981075"/>
            <a:ext cx="1066800" cy="40957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273810" y="1824990"/>
            <a:ext cx="10331450" cy="2790825"/>
            <a:chOff x="2006" y="3274"/>
            <a:chExt cx="16270" cy="439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6" y="3274"/>
              <a:ext cx="5279" cy="1215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" y="4489"/>
              <a:ext cx="7019" cy="6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5" y="4459"/>
              <a:ext cx="4994" cy="66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46" y="5089"/>
              <a:ext cx="6089" cy="132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88" y="6701"/>
              <a:ext cx="6089" cy="67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46" y="6409"/>
              <a:ext cx="4184" cy="126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34" y="6439"/>
              <a:ext cx="3735" cy="1230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1710" y="1390650"/>
            <a:ext cx="6724015" cy="3619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" y="5550535"/>
            <a:ext cx="1800225" cy="3905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985" y="5393055"/>
            <a:ext cx="800100" cy="7048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0110" y="5431155"/>
            <a:ext cx="1771650" cy="6667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1760" y="5202555"/>
            <a:ext cx="4399915" cy="112395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3815" y="710565"/>
            <a:ext cx="3041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高温顺磁性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968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奈尔亚铁磁分子场理论： 以尖晶石铁氧体为例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1170940"/>
            <a:ext cx="5238115" cy="847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80" y="1290320"/>
            <a:ext cx="1838325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" y="2018665"/>
            <a:ext cx="1419225" cy="400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205" y="2037715"/>
            <a:ext cx="3075940" cy="381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1928495"/>
            <a:ext cx="5076190" cy="600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65" y="2528570"/>
            <a:ext cx="5085715" cy="371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15" y="3180080"/>
            <a:ext cx="5066665" cy="2971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9710" y="2865755"/>
            <a:ext cx="4877161" cy="36000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7330" y="5658485"/>
            <a:ext cx="438150" cy="333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245" y="6151245"/>
            <a:ext cx="2007121" cy="2160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1555" y="5681345"/>
            <a:ext cx="1063392" cy="288002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8270"/>
            <a:ext cx="10515600" cy="838835"/>
          </a:xfrm>
        </p:spPr>
        <p:txBody>
          <a:bodyPr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Larmor diamagnetism/core diamagnetism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6560" y="967105"/>
            <a:ext cx="2476500" cy="50190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967105"/>
            <a:ext cx="3797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Semiclassical theory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621790"/>
            <a:ext cx="1524000" cy="847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" y="2469515"/>
            <a:ext cx="7496175" cy="1219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" y="3689350"/>
            <a:ext cx="7996555" cy="2562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7150" y="710565"/>
            <a:ext cx="441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自发磁化与温度的关系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968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奈尔亚铁磁分子场理论： 以尖晶石铁氧体为例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3670" y="808990"/>
            <a:ext cx="2000250" cy="3619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1170940"/>
            <a:ext cx="6104890" cy="381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55" y="1170940"/>
            <a:ext cx="4838065" cy="4000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65" y="1570990"/>
            <a:ext cx="3495040" cy="361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70" y="1570990"/>
            <a:ext cx="7476490" cy="3714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5" y="1942465"/>
            <a:ext cx="8237855" cy="3333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345" y="1942465"/>
            <a:ext cx="895350" cy="4000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65" y="2342515"/>
            <a:ext cx="4923790" cy="3714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720" y="2792730"/>
            <a:ext cx="7735570" cy="390461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2690" y="2348865"/>
            <a:ext cx="2245295" cy="216001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0980" y="4625340"/>
            <a:ext cx="2101850" cy="21602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7150" y="710565"/>
            <a:ext cx="441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氢分子交换模型的推广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968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3.2	Heisenberg exchange model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1257935"/>
            <a:ext cx="8714105" cy="1209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2467610"/>
            <a:ext cx="8837930" cy="714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695" y="1257935"/>
            <a:ext cx="2412485" cy="720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" y="3398520"/>
            <a:ext cx="2495550" cy="600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255" y="3398520"/>
            <a:ext cx="2875915" cy="904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540" y="3044190"/>
            <a:ext cx="3640050" cy="15480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255" y="4303395"/>
            <a:ext cx="3023489" cy="43200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150" y="4795520"/>
            <a:ext cx="4410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 </a:t>
            </a:r>
            <a:r>
              <a:rPr lang="zh-CN" altLang="en-US" sz="2000"/>
              <a:t>多个最外层电子</a:t>
            </a:r>
            <a:endParaRPr lang="zh-CN" altLang="en-US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365" y="4895215"/>
            <a:ext cx="1219200" cy="5619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0095" y="4857115"/>
            <a:ext cx="6600190" cy="6000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930" y="5457190"/>
            <a:ext cx="6078066" cy="3960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865" y="5853430"/>
            <a:ext cx="4216684" cy="36000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6005" y="5853430"/>
            <a:ext cx="2239602" cy="50400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7735" y="5853430"/>
            <a:ext cx="573065" cy="36000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40370" y="5781675"/>
            <a:ext cx="2346737" cy="576004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7150" y="710565"/>
            <a:ext cx="441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狄拉克矢量模型方法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968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3.2	Heisenberg exchange model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10" y="1300480"/>
            <a:ext cx="3323590" cy="628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6408"/>
          <a:stretch>
            <a:fillRect/>
          </a:stretch>
        </p:blipFill>
        <p:spPr>
          <a:xfrm>
            <a:off x="3924300" y="1300480"/>
            <a:ext cx="1974215" cy="542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15" y="1300480"/>
            <a:ext cx="3714115" cy="390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" y="1929130"/>
            <a:ext cx="3685540" cy="581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225" y="1843405"/>
            <a:ext cx="4485640" cy="657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10" y="2510155"/>
            <a:ext cx="2961640" cy="51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50" y="2500630"/>
            <a:ext cx="3085465" cy="581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10" y="3024505"/>
            <a:ext cx="2114550" cy="352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5260" y="3024505"/>
            <a:ext cx="3695065" cy="3524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0325" y="3024505"/>
            <a:ext cx="2209800" cy="3333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735" y="3451860"/>
            <a:ext cx="1714500" cy="3619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3360" y="3499485"/>
            <a:ext cx="2599690" cy="3238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5235" y="3499485"/>
            <a:ext cx="238125" cy="3143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3050" y="3480435"/>
            <a:ext cx="2999740" cy="342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4395" y="3823335"/>
            <a:ext cx="4133215" cy="571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610" y="3794760"/>
            <a:ext cx="1466850" cy="6000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00680" y="5478145"/>
            <a:ext cx="6390640" cy="4476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200" y="4394835"/>
            <a:ext cx="5047342" cy="3600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75120" y="4394835"/>
            <a:ext cx="2160016" cy="360003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7150" y="710565"/>
            <a:ext cx="441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A &gt; 0 </a:t>
            </a:r>
            <a:r>
              <a:rPr lang="zh-CN" altLang="en-US" sz="2400"/>
              <a:t>条件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968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3.2	Heisenberg exchange model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1311275"/>
            <a:ext cx="4923790" cy="53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55" y="1311275"/>
            <a:ext cx="2205398" cy="5040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" y="1981835"/>
            <a:ext cx="7609497" cy="2880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" y="2482850"/>
            <a:ext cx="8618855" cy="1047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245" y="1844675"/>
            <a:ext cx="2497939" cy="1368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70" y="3617595"/>
            <a:ext cx="8590280" cy="666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620" y="3924935"/>
            <a:ext cx="1209675" cy="371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4296410"/>
            <a:ext cx="3210560" cy="2473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225" y="4296410"/>
            <a:ext cx="6182080" cy="12600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3455" y="5585460"/>
            <a:ext cx="5550761" cy="2880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5945" y="5873750"/>
            <a:ext cx="4758144" cy="21600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1460" y="5873750"/>
            <a:ext cx="1093099" cy="21600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5945" y="6089650"/>
            <a:ext cx="4711749" cy="18000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83455" y="6269355"/>
            <a:ext cx="5257273" cy="21600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rcRect r="69983" b="-2120"/>
          <a:stretch>
            <a:fillRect/>
          </a:stretch>
        </p:blipFill>
        <p:spPr>
          <a:xfrm>
            <a:off x="9878060" y="6269355"/>
            <a:ext cx="1062070" cy="21600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89425" y="6485255"/>
            <a:ext cx="4143441" cy="21600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12480" y="6485255"/>
            <a:ext cx="1628380" cy="216002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95580" y="710565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Anderson</a:t>
            </a:r>
            <a:r>
              <a:rPr lang="zh-CN" altLang="en-US" sz="2400"/>
              <a:t>间接交换作用模型的物理图像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968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3.3	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间接交换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超交换作用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2640" y="165100"/>
            <a:ext cx="3352165" cy="4095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0480"/>
            <a:ext cx="4018915" cy="425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530725"/>
            <a:ext cx="6765527" cy="2016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647690"/>
            <a:ext cx="3471934" cy="2880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95" y="5935980"/>
            <a:ext cx="3460767" cy="324002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95580" y="710565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半定量分析</a:t>
            </a:r>
            <a:endParaRPr lang="en-US" altLang="zh-CN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968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3.3	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间接交换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超交换作用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1245235"/>
            <a:ext cx="8628380" cy="1095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85" y="1931035"/>
            <a:ext cx="4057015" cy="409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2524125"/>
            <a:ext cx="1733550" cy="34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490" y="2514600"/>
            <a:ext cx="2733040" cy="352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940" y="2524125"/>
            <a:ext cx="2666365" cy="381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230" y="2533650"/>
            <a:ext cx="2694940" cy="3714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490" y="2905125"/>
            <a:ext cx="2675890" cy="3333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940" y="2905125"/>
            <a:ext cx="2694940" cy="381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580" y="3449955"/>
            <a:ext cx="5752465" cy="18954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9345" y="4030980"/>
            <a:ext cx="5153748" cy="10800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" y="5345430"/>
            <a:ext cx="5200015" cy="361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8945" y="5364480"/>
            <a:ext cx="4552315" cy="3429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4005" y="5871845"/>
            <a:ext cx="3114040" cy="58102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438785"/>
            <a:ext cx="5781040" cy="314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480" y="448310"/>
            <a:ext cx="190500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" y="900430"/>
            <a:ext cx="5828665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" y="1510030"/>
            <a:ext cx="5333365" cy="495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0" y="1438275"/>
            <a:ext cx="2799715" cy="638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" y="2178050"/>
            <a:ext cx="2407484" cy="43200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125" y="2105660"/>
            <a:ext cx="4221320" cy="57600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" y="2795905"/>
            <a:ext cx="5039552" cy="7200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430" y="2795905"/>
            <a:ext cx="5804543" cy="7200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615" y="3978275"/>
            <a:ext cx="3714115" cy="3429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7035" y="2113280"/>
            <a:ext cx="2713990" cy="5619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rcRect l="6355"/>
          <a:stretch>
            <a:fillRect/>
          </a:stretch>
        </p:blipFill>
        <p:spPr>
          <a:xfrm>
            <a:off x="8342630" y="2226945"/>
            <a:ext cx="954405" cy="3333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815" y="3978275"/>
            <a:ext cx="3923665" cy="56197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4815" y="5109210"/>
            <a:ext cx="3828415" cy="1228725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5939790" y="4650740"/>
            <a:ext cx="312420" cy="347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95580" y="710565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将波函数与哈密顿量二次量子化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43865" y="65405"/>
            <a:ext cx="968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3.3.3	Anderson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交换模型简介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" y="1279525"/>
            <a:ext cx="3456940" cy="571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938020"/>
            <a:ext cx="6028690" cy="447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2515870"/>
            <a:ext cx="1762125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25" y="2515870"/>
            <a:ext cx="2685415" cy="533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250" y="2515870"/>
            <a:ext cx="1476375" cy="561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3252470"/>
            <a:ext cx="4323715" cy="352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65" y="3636645"/>
            <a:ext cx="2837815" cy="5143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680" y="3605530"/>
            <a:ext cx="2516531" cy="6840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9945" y="3674745"/>
            <a:ext cx="4431772" cy="54000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6965" y="4289425"/>
            <a:ext cx="6111317" cy="54000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0365" y="4397375"/>
            <a:ext cx="575104" cy="32400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865" y="4829175"/>
            <a:ext cx="4990465" cy="56197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95580" y="552069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计算微扰能</a:t>
            </a:r>
            <a:endParaRPr lang="zh-CN" altLang="en-US" sz="240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0365" y="5549265"/>
            <a:ext cx="8277705" cy="4320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rcRect l="333" t="11238" r="43854" b="-13714"/>
          <a:stretch>
            <a:fillRect/>
          </a:stretch>
        </p:blipFill>
        <p:spPr>
          <a:xfrm>
            <a:off x="614045" y="6130290"/>
            <a:ext cx="4151630" cy="34163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33350" y="103505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计算微扰能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" y="685800"/>
            <a:ext cx="1666875" cy="34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95" y="671830"/>
            <a:ext cx="4961890" cy="371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105535"/>
            <a:ext cx="3142615" cy="542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35" y="1105535"/>
            <a:ext cx="510004" cy="3600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1105535"/>
            <a:ext cx="6228715" cy="5238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" y="2134870"/>
            <a:ext cx="5316372" cy="57600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495" y="1567180"/>
            <a:ext cx="3956955" cy="46800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7180" y="1567180"/>
            <a:ext cx="3242635" cy="46800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9970" y="1648460"/>
            <a:ext cx="390525" cy="304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" y="2785110"/>
            <a:ext cx="1695450" cy="361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5195" y="2785110"/>
            <a:ext cx="4276090" cy="3524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220" y="3147060"/>
            <a:ext cx="4295140" cy="3524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360" y="3147060"/>
            <a:ext cx="5635067" cy="50400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220" y="3632835"/>
            <a:ext cx="6390640" cy="609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045" y="4308475"/>
            <a:ext cx="1885950" cy="3524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0930" y="4242435"/>
            <a:ext cx="6428740" cy="5810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8220" y="4959985"/>
            <a:ext cx="3468399" cy="28800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66590" y="4888230"/>
            <a:ext cx="3735509" cy="43200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8545" y="5283835"/>
            <a:ext cx="5940925" cy="1260009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887095" y="58743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3185" y="75565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 GKA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83185" y="65405"/>
            <a:ext cx="11834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3.3.4  </a:t>
            </a:r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交换作用的半经验规则</a:t>
            </a: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:  Goodenough-Kanamori rule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185" y="214122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立方晶场作用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854075"/>
            <a:ext cx="8085455" cy="361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59052" b="-3030"/>
          <a:stretch>
            <a:fillRect/>
          </a:stretch>
        </p:blipFill>
        <p:spPr>
          <a:xfrm>
            <a:off x="8429625" y="847725"/>
            <a:ext cx="2726055" cy="323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" y="1216025"/>
            <a:ext cx="3961765" cy="3905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185" y="160655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GKA rule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30" y="1665605"/>
            <a:ext cx="8409305" cy="342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355" y="2214245"/>
            <a:ext cx="1019175" cy="3143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530" y="2214245"/>
            <a:ext cx="7457440" cy="2857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95" y="3240405"/>
            <a:ext cx="4177030" cy="22167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4355" y="2995930"/>
            <a:ext cx="3400425" cy="270637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12800" y="2736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orthogonal </a:t>
            </a:r>
            <a:r>
              <a:rPr lang="en-US" altLang="zh-CN"/>
              <a:t>orbitals:</a:t>
            </a:r>
            <a:endParaRPr lang="en-US" altLang="zh-CN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rcRect l="30667" t="-762"/>
          <a:stretch>
            <a:fillRect/>
          </a:stretch>
        </p:blipFill>
        <p:spPr>
          <a:xfrm>
            <a:off x="1534795" y="5927725"/>
            <a:ext cx="759460" cy="33591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rcRect l="1029" t="-222" r="23799" b="-20667"/>
          <a:stretch>
            <a:fillRect/>
          </a:stretch>
        </p:blipFill>
        <p:spPr>
          <a:xfrm>
            <a:off x="2396490" y="5952490"/>
            <a:ext cx="2691765" cy="3454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2835" y="5899150"/>
            <a:ext cx="2561590" cy="2952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6925" y="5912485"/>
            <a:ext cx="307864" cy="28800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3"/>
          <a:srcRect l="6355"/>
          <a:stretch>
            <a:fillRect/>
          </a:stretch>
        </p:blipFill>
        <p:spPr>
          <a:xfrm>
            <a:off x="4392930" y="2708910"/>
            <a:ext cx="954405" cy="333375"/>
          </a:xfrm>
          <a:prstGeom prst="rect">
            <a:avLst/>
          </a:prstGeom>
        </p:spPr>
      </p:pic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74143" y="2696726"/>
          <a:ext cx="122809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4" imgW="787400" imgH="254000" progId="Equation.KSEE3">
                  <p:embed/>
                </p:oleObj>
              </mc:Choice>
              <mc:Fallback>
                <p:oleObj name="" r:id="rId14" imgW="7874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4143" y="2696726"/>
                        <a:ext cx="122809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5715" y="5891530"/>
          <a:ext cx="270949" cy="396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6" imgW="165100" imgH="241300" progId="Equation.KSEE3">
                  <p:embed/>
                </p:oleObj>
              </mc:Choice>
              <mc:Fallback>
                <p:oleObj name="" r:id="rId16" imgW="1651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75715" y="5891530"/>
                        <a:ext cx="270949" cy="396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13545" y="5858392"/>
          <a:ext cx="33401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8" imgW="203200" imgH="241300" progId="Equation.KSEE3">
                  <p:embed/>
                </p:oleObj>
              </mc:Choice>
              <mc:Fallback>
                <p:oleObj name="" r:id="rId18" imgW="2032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013545" y="5858392"/>
                        <a:ext cx="33401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rcRect l="83845" t="-6000"/>
          <a:stretch>
            <a:fillRect/>
          </a:stretch>
        </p:blipFill>
        <p:spPr>
          <a:xfrm>
            <a:off x="5298440" y="5912485"/>
            <a:ext cx="578485" cy="30289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8270"/>
            <a:ext cx="10515600" cy="838835"/>
          </a:xfrm>
        </p:spPr>
        <p:txBody>
          <a:bodyPr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Larmor diamagnetism/core diamagnetism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8200" y="967105"/>
            <a:ext cx="3797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Quantum theory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925" y="1590675"/>
            <a:ext cx="8098790" cy="3120390"/>
          </a:xfrm>
          <a:prstGeom prst="rect">
            <a:avLst/>
          </a:prstGeom>
        </p:spPr>
      </p:pic>
      <p:sp>
        <p:nvSpPr>
          <p:cNvPr id="4" name="单圆角矩形 3"/>
          <p:cNvSpPr/>
          <p:nvPr/>
        </p:nvSpPr>
        <p:spPr>
          <a:xfrm>
            <a:off x="4186555" y="3946525"/>
            <a:ext cx="1711960" cy="631825"/>
          </a:xfrm>
          <a:prstGeom prst="round1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30" y="4871720"/>
            <a:ext cx="4895215" cy="666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5857875"/>
            <a:ext cx="3961765" cy="695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80" y="5886450"/>
            <a:ext cx="1962150" cy="666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372" b="57205"/>
          <a:stretch>
            <a:fillRect/>
          </a:stretch>
        </p:blipFill>
        <p:spPr>
          <a:xfrm>
            <a:off x="3352800" y="1962785"/>
            <a:ext cx="2653030" cy="13722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3185" y="64389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400"/>
              <a:t>(1) </a:t>
            </a:r>
            <a:r>
              <a:rPr lang="zh-CN" altLang="en-US" sz="2400"/>
              <a:t>关联间接交换作用 </a:t>
            </a:r>
            <a:r>
              <a:rPr lang="en-US" altLang="zh-CN" sz="2400"/>
              <a:t>(correlation effect)</a:t>
            </a:r>
            <a:endParaRPr lang="en-US" altLang="zh-CN" sz="2400"/>
          </a:p>
        </p:txBody>
      </p:sp>
      <p:sp>
        <p:nvSpPr>
          <p:cNvPr id="29" name="文本框 28"/>
          <p:cNvSpPr txBox="1"/>
          <p:nvPr/>
        </p:nvSpPr>
        <p:spPr>
          <a:xfrm>
            <a:off x="83185" y="10414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三种交换作用机制（半共价键交换机制）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" y="1246505"/>
            <a:ext cx="5485765" cy="314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830" y="1258570"/>
            <a:ext cx="3333115" cy="323850"/>
          </a:xfrm>
          <a:prstGeom prst="rect">
            <a:avLst/>
          </a:prstGeom>
        </p:spPr>
      </p:pic>
      <p:sp>
        <p:nvSpPr>
          <p:cNvPr id="6" name="上弧形箭头 5"/>
          <p:cNvSpPr/>
          <p:nvPr/>
        </p:nvSpPr>
        <p:spPr>
          <a:xfrm flipH="1">
            <a:off x="3611880" y="1838325"/>
            <a:ext cx="818515" cy="248920"/>
          </a:xfrm>
          <a:prstGeom prst="curvedDown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上弧形箭头 10"/>
          <p:cNvSpPr/>
          <p:nvPr/>
        </p:nvSpPr>
        <p:spPr>
          <a:xfrm>
            <a:off x="5034915" y="1838325"/>
            <a:ext cx="796290" cy="248920"/>
          </a:xfrm>
          <a:prstGeom prst="curvedDown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2890" y="3498215"/>
            <a:ext cx="6732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400"/>
              <a:t>(2) </a:t>
            </a:r>
            <a:r>
              <a:rPr lang="zh-CN" altLang="en-US" sz="2400"/>
              <a:t>去局域化间接交换作用 </a:t>
            </a:r>
            <a:r>
              <a:rPr lang="en-US" altLang="zh-CN" sz="2400"/>
              <a:t>(delocalization)</a:t>
            </a:r>
            <a:endParaRPr lang="en-US" altLang="zh-CN" sz="2400"/>
          </a:p>
        </p:txBody>
      </p:sp>
      <p:sp>
        <p:nvSpPr>
          <p:cNvPr id="19" name="文本框 18"/>
          <p:cNvSpPr txBox="1"/>
          <p:nvPr/>
        </p:nvSpPr>
        <p:spPr>
          <a:xfrm>
            <a:off x="262890" y="5774055"/>
            <a:ext cx="6732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400"/>
              <a:t>(3) </a:t>
            </a:r>
            <a:r>
              <a:rPr lang="zh-CN" altLang="en-US" sz="2400"/>
              <a:t>极化效应 </a:t>
            </a:r>
            <a:r>
              <a:rPr lang="en-US" altLang="zh-CN" sz="2400"/>
              <a:t>(polarization)</a:t>
            </a:r>
            <a:endParaRPr lang="en-US" altLang="zh-CN" sz="24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" y="6234430"/>
            <a:ext cx="4084438" cy="36000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65" y="6234430"/>
            <a:ext cx="2160016" cy="36000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940" y="6234430"/>
            <a:ext cx="335457" cy="36000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 l="12372" b="57205"/>
          <a:stretch>
            <a:fillRect/>
          </a:stretch>
        </p:blipFill>
        <p:spPr>
          <a:xfrm>
            <a:off x="7499350" y="3509010"/>
            <a:ext cx="2653030" cy="1372235"/>
          </a:xfrm>
          <a:prstGeom prst="rect">
            <a:avLst/>
          </a:prstGeom>
        </p:spPr>
      </p:pic>
      <p:sp>
        <p:nvSpPr>
          <p:cNvPr id="27" name="上弧形箭头 26"/>
          <p:cNvSpPr/>
          <p:nvPr/>
        </p:nvSpPr>
        <p:spPr>
          <a:xfrm flipH="1">
            <a:off x="8430895" y="3335020"/>
            <a:ext cx="1439545" cy="248920"/>
          </a:xfrm>
          <a:prstGeom prst="curvedDown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上弧形箭头 27"/>
          <p:cNvSpPr/>
          <p:nvPr/>
        </p:nvSpPr>
        <p:spPr>
          <a:xfrm flipH="1">
            <a:off x="7724140" y="3304540"/>
            <a:ext cx="706755" cy="248920"/>
          </a:xfrm>
          <a:prstGeom prst="curvedDown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" y="4014470"/>
            <a:ext cx="3904615" cy="3619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0865" y="4047490"/>
            <a:ext cx="2105025" cy="2952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" y="4376420"/>
            <a:ext cx="2742565" cy="33337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" y="4733925"/>
            <a:ext cx="2009775" cy="35242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7775" y="4728845"/>
            <a:ext cx="3552190" cy="33337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8345" y="4352925"/>
            <a:ext cx="2085975" cy="381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185" y="10414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180</a:t>
            </a:r>
            <a:r>
              <a:rPr lang="en-US" altLang="zh-CN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° cation-anion-cation interactions</a:t>
            </a:r>
            <a:endParaRPr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0" y="564515"/>
            <a:ext cx="7259320" cy="5709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150" y="2795270"/>
            <a:ext cx="2219821" cy="6120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340" y="2506980"/>
            <a:ext cx="1973400" cy="28800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185" y="10414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90</a:t>
            </a:r>
            <a:r>
              <a:rPr lang="en-US" altLang="zh-CN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° cation-anion-cation interactions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236345"/>
            <a:ext cx="8142605" cy="54476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42745" y="833755"/>
            <a:ext cx="6024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Addition: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75" y="833755"/>
            <a:ext cx="5513705" cy="402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70" y="3310890"/>
            <a:ext cx="2373630" cy="1585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970" y="1148080"/>
            <a:ext cx="2171065" cy="20885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42745" y="564515"/>
            <a:ext cx="6024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Addition: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070" y="607695"/>
            <a:ext cx="4122879" cy="288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365" y="607695"/>
            <a:ext cx="3189685" cy="288002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3408680"/>
            <a:ext cx="6615430" cy="276161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32105" y="5068570"/>
            <a:ext cx="630555" cy="424815"/>
          </a:xfrm>
          <a:prstGeom prst="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37490" y="800735"/>
            <a:ext cx="74529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400"/>
              <a:t> </a:t>
            </a:r>
            <a:r>
              <a:rPr lang="zh-CN" altLang="en-US" sz="2400"/>
              <a:t>影响间接交换作用的主要因素：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离子间距（金属离子与氧离子、金属离子间距）及成键共价性</a:t>
            </a: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金属离子</a:t>
            </a:r>
            <a:r>
              <a:rPr lang="en-US" altLang="zh-CN" sz="2000"/>
              <a:t>3d</a:t>
            </a:r>
            <a:r>
              <a:rPr lang="zh-CN" altLang="en-US" sz="2000"/>
              <a:t>电子数目与轨道组态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83185" y="65405"/>
            <a:ext cx="11834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3.3.5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亚铁磁物质的间接交换作用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960" y="219710"/>
            <a:ext cx="3914140" cy="360108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3185" y="2017395"/>
            <a:ext cx="960882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400"/>
              <a:t> </a:t>
            </a:r>
            <a:r>
              <a:rPr lang="zh-CN" altLang="en-US" sz="2400"/>
              <a:t>以尖晶石结构为例：</a:t>
            </a:r>
            <a:endParaRPr lang="zh-CN" altLang="en-US" sz="2400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/>
              <a:t> 金属离子分别位于四面体</a:t>
            </a:r>
            <a:r>
              <a:rPr lang="en-US" altLang="zh-CN" sz="2400"/>
              <a:t>(A</a:t>
            </a:r>
            <a:r>
              <a:rPr lang="zh-CN" altLang="en-US" sz="2400"/>
              <a:t>位</a:t>
            </a:r>
            <a:r>
              <a:rPr lang="en-US" altLang="zh-CN" sz="2400"/>
              <a:t>)</a:t>
            </a:r>
            <a:r>
              <a:rPr lang="zh-CN" altLang="en-US" sz="2400"/>
              <a:t>和八面体</a:t>
            </a:r>
            <a:r>
              <a:rPr lang="en-US" altLang="zh-CN" sz="2400"/>
              <a:t>(B</a:t>
            </a:r>
            <a:r>
              <a:rPr lang="zh-CN" altLang="en-US" sz="2400"/>
              <a:t>位</a:t>
            </a:r>
            <a:r>
              <a:rPr lang="en-US" altLang="zh-CN" sz="2400"/>
              <a:t>)</a:t>
            </a:r>
            <a:r>
              <a:rPr lang="zh-CN" altLang="en-US" sz="2400"/>
              <a:t>中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五种距离与键角（只考虑近邻）</a:t>
            </a:r>
            <a:endParaRPr lang="zh-CN" altLang="en-US" sz="20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410" y="4212590"/>
            <a:ext cx="5266690" cy="213614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2607945" y="5068570"/>
            <a:ext cx="630555" cy="424815"/>
          </a:xfrm>
          <a:prstGeom prst="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85" y="65405"/>
            <a:ext cx="11834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3.3.5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亚铁磁物质的间接交换作用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185" y="710565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铁氧体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666750" y="569341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·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7295" y="854710"/>
            <a:ext cx="3160986" cy="51480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1242695"/>
            <a:ext cx="4133215" cy="390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860" y="1280795"/>
            <a:ext cx="3256915" cy="31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595120"/>
            <a:ext cx="5352415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515" y="1595120"/>
            <a:ext cx="1000125" cy="304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" y="1938020"/>
            <a:ext cx="7875905" cy="2952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8105" y="120777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·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185" y="185547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·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2233295"/>
            <a:ext cx="3066415" cy="3333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515" y="2237740"/>
            <a:ext cx="3066415" cy="3238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2566670"/>
            <a:ext cx="2618740" cy="3238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550" y="2498090"/>
            <a:ext cx="602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·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7840" y="2566670"/>
            <a:ext cx="1276350" cy="3429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rcRect r="64961"/>
          <a:stretch>
            <a:fillRect/>
          </a:stretch>
        </p:blipFill>
        <p:spPr>
          <a:xfrm>
            <a:off x="4314190" y="2606040"/>
            <a:ext cx="1935480" cy="3524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9670" y="2561590"/>
            <a:ext cx="1771650" cy="3238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575" y="2958465"/>
            <a:ext cx="4942840" cy="342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2415" y="2945765"/>
            <a:ext cx="1619250" cy="3333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385" y="4103370"/>
            <a:ext cx="8685530" cy="21621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" y="6265545"/>
            <a:ext cx="3999865" cy="32385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85" y="65405"/>
            <a:ext cx="11834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3.3.5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亚铁磁物质的间接交换作用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" y="817880"/>
            <a:ext cx="8866505" cy="2190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3201035"/>
            <a:ext cx="8561705" cy="1076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4623435"/>
            <a:ext cx="8685530" cy="1885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85" y="65405"/>
            <a:ext cx="11834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3.3.6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钙钛矿结构氧化物与双交换作用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115" y="710565"/>
            <a:ext cx="1193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稀土锰氧化物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RMnO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：钙钛矿结构；一般为反铁磁绝缘体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</a:rPr>
              <a:t>1-x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MnO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(A=Ca,Sr,Ba,Pb; x~0.2-0.5): 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铁磁金属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; 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结构对称性变高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; CMR ; 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半金属磁性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7395" y="1709420"/>
            <a:ext cx="2799662" cy="2304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110" y="4191000"/>
            <a:ext cx="2539722" cy="23400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" y="1622425"/>
            <a:ext cx="7465060" cy="1635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" y="5455285"/>
            <a:ext cx="7302533" cy="9000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65" y="6355080"/>
            <a:ext cx="409266" cy="28800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415" y="3627755"/>
            <a:ext cx="4989490" cy="17280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835" y="3375025"/>
            <a:ext cx="795020" cy="4064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85" y="65405"/>
            <a:ext cx="11834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3.3.6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钙钛矿结构氧化物与双交换作用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115" y="710565"/>
            <a:ext cx="1193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ü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镧锰氧化物的电磁特性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La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</a:rPr>
              <a:t>1-x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Sr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MnO</a:t>
            </a:r>
            <a:r>
              <a:rPr lang="en-US" altLang="zh-CN" sz="2400" baseline="-250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1683385"/>
            <a:ext cx="5906015" cy="49320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t="24807"/>
          <a:stretch>
            <a:fillRect/>
          </a:stretch>
        </p:blipFill>
        <p:spPr>
          <a:xfrm>
            <a:off x="4249420" y="1117600"/>
            <a:ext cx="6746240" cy="8661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05" y="2299970"/>
            <a:ext cx="4335153" cy="396002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595" y="793750"/>
            <a:ext cx="5092099" cy="32400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85" y="65405"/>
            <a:ext cx="11834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双交换作用 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(double exchange)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115" y="710565"/>
            <a:ext cx="1193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ü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镧锰氧化物的电磁特性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585" y="1240155"/>
            <a:ext cx="6969125" cy="2431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15" y="4062730"/>
            <a:ext cx="9284970" cy="2047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830" y="98425"/>
            <a:ext cx="11356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4.3 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自旋波的量子力学处理： </a:t>
            </a:r>
            <a:r>
              <a:rPr lang="en-US" altLang="zh-CN" sz="3600" i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=1/2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的铁磁自旋波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9255" y="3587750"/>
            <a:ext cx="567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ü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基态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175" y="743585"/>
            <a:ext cx="2980690" cy="7334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65" y="724535"/>
            <a:ext cx="5781040" cy="752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l="651" t="3121"/>
          <a:stretch>
            <a:fillRect/>
          </a:stretch>
        </p:blipFill>
        <p:spPr>
          <a:xfrm>
            <a:off x="788670" y="1491615"/>
            <a:ext cx="5913755" cy="4533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425" y="1515110"/>
            <a:ext cx="4808651" cy="36000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320" y="2077085"/>
            <a:ext cx="2438400" cy="8667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865" y="2077085"/>
            <a:ext cx="7428865" cy="6667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2943860"/>
            <a:ext cx="5200015" cy="5143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2045" y="2943860"/>
            <a:ext cx="5401765" cy="5040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60" y="3653155"/>
            <a:ext cx="1057275" cy="400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2260" y="3658235"/>
            <a:ext cx="2066925" cy="390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1920" y="3648710"/>
            <a:ext cx="1000125" cy="400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4585" y="3597910"/>
            <a:ext cx="1371600" cy="5429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9255" y="4242435"/>
            <a:ext cx="567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ü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局域在一个格点上的自旋翻转态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1940" y="4302760"/>
            <a:ext cx="3056890" cy="400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1920" y="4808220"/>
            <a:ext cx="1552575" cy="5619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213610" y="5587365"/>
            <a:ext cx="6286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 smtClean="0">
                <a:sym typeface="Wingdings" panose="05000000000000000000" pitchFamily="2" charset="2"/>
              </a:rPr>
              <a:t></a:t>
            </a:r>
            <a:endParaRPr lang="en-US" altLang="zh-CN" sz="2400" dirty="0" smtClean="0">
              <a:sym typeface="Wingdings" panose="05000000000000000000" pitchFamily="2" charset="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3535" y="4808220"/>
            <a:ext cx="1228725" cy="5619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32735" y="4808220"/>
            <a:ext cx="2076450" cy="5143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2425" y="4808220"/>
            <a:ext cx="1352550" cy="5619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17510" y="4751070"/>
            <a:ext cx="1771650" cy="6191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2260" y="5549265"/>
            <a:ext cx="4590415" cy="62865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8270"/>
            <a:ext cx="10515600" cy="838835"/>
          </a:xfrm>
        </p:spPr>
        <p:txBody>
          <a:bodyPr>
            <a:norm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Landau diamagnetism: free electron gas</a:t>
            </a:r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967105"/>
            <a:ext cx="3797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Quantum theory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1593215"/>
            <a:ext cx="3797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Landau gauge: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5410" y="837565"/>
            <a:ext cx="2228850" cy="781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10" y="1701165"/>
            <a:ext cx="1533525" cy="53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65" y="1593215"/>
            <a:ext cx="2980690" cy="704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95" y="2845435"/>
            <a:ext cx="3609340" cy="3590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260" y="4079240"/>
            <a:ext cx="1714500" cy="438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90" y="4668520"/>
            <a:ext cx="3333115" cy="628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165" y="5512435"/>
            <a:ext cx="990600" cy="5810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1305" y="5450840"/>
            <a:ext cx="2247900" cy="7048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3024505"/>
            <a:ext cx="3969385" cy="8096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0880" y="2932430"/>
            <a:ext cx="776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i="1">
                <a:latin typeface="Times New Roman" panose="02020603050405020304" charset="0"/>
                <a:cs typeface="Times New Roman" panose="02020603050405020304" charset="0"/>
              </a:rPr>
              <a:t>E</a:t>
            </a:r>
            <a:endParaRPr lang="en-US" altLang="zh-CN" sz="24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93870" y="5975350"/>
            <a:ext cx="776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i="1">
                <a:latin typeface="Times New Roman" panose="02020603050405020304" charset="0"/>
                <a:cs typeface="Times New Roman" panose="02020603050405020304" charset="0"/>
              </a:rPr>
              <a:t>DOS</a:t>
            </a:r>
            <a:endParaRPr lang="en-US" altLang="zh-CN" sz="2400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45110" y="211455"/>
            <a:ext cx="567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ü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第一激发态的本征解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805180"/>
            <a:ext cx="2847340" cy="352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75" y="754380"/>
            <a:ext cx="2390775" cy="60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5" y="838835"/>
            <a:ext cx="1047750" cy="285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652780"/>
            <a:ext cx="2247900" cy="657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55" y="1894205"/>
            <a:ext cx="5647690" cy="695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645" y="1894205"/>
            <a:ext cx="2628265" cy="647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35" y="1386205"/>
            <a:ext cx="2542540" cy="3905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815" y="2589530"/>
            <a:ext cx="4780915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" y="3253105"/>
            <a:ext cx="438150" cy="352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665" y="3129280"/>
            <a:ext cx="1962150" cy="600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475" y="3253105"/>
            <a:ext cx="2447925" cy="3714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45110" y="3924300"/>
            <a:ext cx="567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810" y="3964305"/>
            <a:ext cx="5142865" cy="381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1675" y="3961130"/>
            <a:ext cx="3437890" cy="3619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45110" y="4384675"/>
            <a:ext cx="567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810" y="4384675"/>
            <a:ext cx="6943090" cy="3619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6965" y="4345305"/>
            <a:ext cx="1752600" cy="371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5110" y="4845050"/>
            <a:ext cx="567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几个特例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11400" y="4953000"/>
            <a:ext cx="1352550" cy="352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2365" y="4845050"/>
            <a:ext cx="4190365" cy="5238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8200" y="5368925"/>
            <a:ext cx="3809365" cy="5810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03740" y="5949950"/>
            <a:ext cx="1440011" cy="3600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14015" y="5821680"/>
            <a:ext cx="5449960" cy="36000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8810" y="5821680"/>
            <a:ext cx="2274889" cy="32400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0865" y="6200140"/>
            <a:ext cx="2291777" cy="32400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87675" y="6200140"/>
            <a:ext cx="3029546" cy="432003"/>
          </a:xfrm>
          <a:prstGeom prst="rect">
            <a:avLst/>
          </a:prstGeom>
        </p:spPr>
      </p:pic>
      <p:sp>
        <p:nvSpPr>
          <p:cNvPr id="44" name="左大括号 43"/>
          <p:cNvSpPr/>
          <p:nvPr/>
        </p:nvSpPr>
        <p:spPr>
          <a:xfrm flipH="1">
            <a:off x="8510270" y="5547995"/>
            <a:ext cx="252730" cy="975995"/>
          </a:xfrm>
          <a:prstGeom prst="leftBrace">
            <a:avLst>
              <a:gd name="adj1" fmla="val 8333"/>
              <a:gd name="adj2" fmla="val 49439"/>
            </a:avLst>
          </a:prstGeom>
        </p:spPr>
        <p:style>
          <a:lnRef idx="1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77325" y="5605780"/>
            <a:ext cx="2662010" cy="216002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45110" y="211455"/>
            <a:ext cx="567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ü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近独立近似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3435" y="1684655"/>
            <a:ext cx="7844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自旋波波数有限制（不大于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NS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不遵从玻色统计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3435" y="2237740"/>
            <a:ext cx="567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5665" y="671830"/>
            <a:ext cx="1800225" cy="552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55" y="179705"/>
            <a:ext cx="1362075" cy="5238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40" y="265430"/>
            <a:ext cx="4819015" cy="352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40" y="671830"/>
            <a:ext cx="1990725" cy="3429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45110" y="1224280"/>
            <a:ext cx="567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ü"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近饱和近似下自旋波的玻色性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0" y="2237740"/>
            <a:ext cx="3628390" cy="3524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085" y="2211070"/>
            <a:ext cx="1428750" cy="5143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835" y="2237740"/>
            <a:ext cx="3028315" cy="3429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8150" y="2211070"/>
            <a:ext cx="1895475" cy="3238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850" y="2698115"/>
            <a:ext cx="7467941" cy="126000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17830" y="4142740"/>
            <a:ext cx="11356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4.4 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铁磁体在低温下的热力学性质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605" y="4766945"/>
            <a:ext cx="4476115" cy="3333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6720" y="4690745"/>
            <a:ext cx="1209675" cy="48577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8235" y="5176520"/>
            <a:ext cx="4142740" cy="3238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9715" y="5100320"/>
            <a:ext cx="1704975" cy="5238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605" y="5624195"/>
            <a:ext cx="4780915" cy="37147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9835" y="5624195"/>
            <a:ext cx="1490345" cy="5861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0605" y="6210300"/>
            <a:ext cx="5700450" cy="39600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0540" y="6246495"/>
            <a:ext cx="1288295" cy="32400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8955" y="6233795"/>
            <a:ext cx="1357724" cy="324002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/>
        </p:nvSpPr>
        <p:spPr>
          <a:xfrm>
            <a:off x="417830" y="216535"/>
            <a:ext cx="11356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p"/>
            </a:pP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自发磁化强度的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800" baseline="30000">
                <a:latin typeface="Times New Roman" panose="02020603050405020304" charset="0"/>
                <a:cs typeface="Times New Roman" panose="02020603050405020304" charset="0"/>
              </a:rPr>
              <a:t>3/2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定律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852805"/>
            <a:ext cx="8152130" cy="36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960" y="738505"/>
            <a:ext cx="1743075" cy="53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" y="1452880"/>
            <a:ext cx="2704465" cy="34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295" y="1405255"/>
            <a:ext cx="2771140" cy="504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685" y="1300480"/>
            <a:ext cx="3340998" cy="6480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265" y="2125345"/>
            <a:ext cx="6266815" cy="3333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79880" y="2061845"/>
            <a:ext cx="7844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265" y="2458720"/>
            <a:ext cx="2286000" cy="361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0525" y="2477770"/>
            <a:ext cx="6476365" cy="3238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79880" y="2409825"/>
            <a:ext cx="7844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585" y="2983230"/>
            <a:ext cx="9766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2000"/>
              <a:t>一维</a:t>
            </a:r>
            <a:endParaRPr lang="zh-CN" altLang="en-US" sz="20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265" y="2983230"/>
            <a:ext cx="2533650" cy="5619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6120" y="2907030"/>
            <a:ext cx="1971675" cy="6381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7795" y="2870200"/>
            <a:ext cx="2847340" cy="6381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79880" y="3696335"/>
            <a:ext cx="14236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/>
              <a:t>From </a:t>
            </a:r>
            <a:r>
              <a:rPr lang="zh-CN" altLang="en-US" sz="2000"/>
              <a:t>附录</a:t>
            </a:r>
            <a:r>
              <a:rPr lang="en-US" altLang="zh-CN" sz="2000"/>
              <a:t>:</a:t>
            </a:r>
            <a:endParaRPr lang="en-US" altLang="zh-CN" sz="20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2295" y="3672205"/>
            <a:ext cx="3533140" cy="6572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5435" y="3719830"/>
            <a:ext cx="4561840" cy="6096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93265" y="4472305"/>
            <a:ext cx="600075" cy="3333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93340" y="4329430"/>
            <a:ext cx="2171700" cy="5810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5040" y="4434205"/>
            <a:ext cx="2381250" cy="3714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6290" y="4329430"/>
            <a:ext cx="1419225" cy="5810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65515" y="4434205"/>
            <a:ext cx="3094990" cy="3429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93265" y="5050155"/>
            <a:ext cx="1181100" cy="3238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74365" y="5050155"/>
            <a:ext cx="1228725" cy="3238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79265" y="5021580"/>
            <a:ext cx="590550" cy="3524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69815" y="4910455"/>
            <a:ext cx="3837940" cy="54292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43585" y="5557520"/>
            <a:ext cx="780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2000"/>
              <a:t>二维同理可得积分发散</a:t>
            </a:r>
            <a:endParaRPr lang="zh-CN" altLang="en-US" sz="2000"/>
          </a:p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由此，根据自旋波理论，一维、二维各向同性晶体不可能具有铁磁性</a:t>
            </a:r>
            <a:endParaRPr lang="zh-CN" altLang="en-US"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/>
        </p:nvSpPr>
        <p:spPr>
          <a:xfrm>
            <a:off x="417830" y="216535"/>
            <a:ext cx="11356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p"/>
            </a:pP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自发磁化强度的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2800" baseline="30000">
                <a:latin typeface="Times New Roman" panose="02020603050405020304" charset="0"/>
                <a:cs typeface="Times New Roman" panose="02020603050405020304" charset="0"/>
              </a:rPr>
              <a:t>3/2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定律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830" y="868045"/>
            <a:ext cx="9766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2000"/>
              <a:t>三维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8310" y="819785"/>
            <a:ext cx="1190625" cy="53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935" y="738505"/>
            <a:ext cx="1981200" cy="657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135" y="738505"/>
            <a:ext cx="2609215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15" y="1395730"/>
            <a:ext cx="4041951" cy="5760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460" y="2075815"/>
            <a:ext cx="2999740" cy="323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530" y="1971675"/>
            <a:ext cx="3399790" cy="638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7830" y="3318510"/>
            <a:ext cx="11356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p"/>
            </a:pP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  铁磁体在低温下的比热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4460" y="2662555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vs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分子场理论：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680" y="2662555"/>
            <a:ext cx="2395396" cy="50400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85" y="3954780"/>
            <a:ext cx="5123815" cy="3619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00" y="3954780"/>
            <a:ext cx="1076325" cy="3429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4225" y="3840480"/>
            <a:ext cx="3990340" cy="5715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4411980"/>
            <a:ext cx="3475990" cy="6477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1390" y="4411980"/>
            <a:ext cx="2694940" cy="6191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4050" y="5186680"/>
            <a:ext cx="1962150" cy="3333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295400" y="5059680"/>
            <a:ext cx="6286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 smtClean="0">
                <a:sym typeface="Wingdings" panose="05000000000000000000" pitchFamily="2" charset="2"/>
              </a:rPr>
              <a:t></a:t>
            </a:r>
            <a:endParaRPr lang="en-US" altLang="zh-CN" sz="2400" dirty="0" smtClean="0">
              <a:sym typeface="Wingdings" panose="05000000000000000000" pitchFamily="2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0840" y="5120005"/>
            <a:ext cx="590550" cy="400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0135" y="5059680"/>
            <a:ext cx="2856865" cy="638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6535" y="5838190"/>
            <a:ext cx="4018915" cy="3905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5450" y="5838190"/>
            <a:ext cx="1885950" cy="6286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66330" y="5838190"/>
            <a:ext cx="194310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87020" y="331470"/>
            <a:ext cx="3075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 </a:t>
            </a:r>
            <a:r>
              <a:rPr lang="zh-CN" altLang="en-US" sz="2400"/>
              <a:t>对长波近似的修正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1042670"/>
            <a:ext cx="5171440" cy="295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042670"/>
            <a:ext cx="3542665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35" y="1511935"/>
            <a:ext cx="2400300" cy="352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b="38683"/>
          <a:stretch>
            <a:fillRect/>
          </a:stretch>
        </p:blipFill>
        <p:spPr>
          <a:xfrm>
            <a:off x="3188335" y="1511935"/>
            <a:ext cx="6095365" cy="975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935" y="1906270"/>
            <a:ext cx="2990215" cy="581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640" y="3248660"/>
            <a:ext cx="8300532" cy="3600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800" y="2531745"/>
            <a:ext cx="4057015" cy="5334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035" y="3868420"/>
            <a:ext cx="6123940" cy="3524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625" y="4220845"/>
            <a:ext cx="7856392" cy="190801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945640" y="2666365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45640" y="3209925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830" y="98425"/>
            <a:ext cx="11356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4.6  </a:t>
            </a: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反铁磁体和亚铁磁体中的自旋波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836295"/>
            <a:ext cx="8085455" cy="3714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285" y="788670"/>
            <a:ext cx="628650" cy="4191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" y="1291590"/>
            <a:ext cx="4819015" cy="3238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45" y="1258570"/>
            <a:ext cx="3075940" cy="39052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285" y="1278255"/>
            <a:ext cx="914400" cy="3238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0" y="2289810"/>
            <a:ext cx="4876165" cy="5524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55" y="1741805"/>
            <a:ext cx="4112095" cy="43200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6315" y="1741805"/>
            <a:ext cx="4216489" cy="43200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2715" y="1771650"/>
            <a:ext cx="2552065" cy="37147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17830" y="1741805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305" y="2842260"/>
            <a:ext cx="1876425" cy="32385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2260" y="2966720"/>
            <a:ext cx="3748405" cy="88455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9470" y="2999105"/>
            <a:ext cx="3542665" cy="8191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305" y="4044950"/>
            <a:ext cx="3647440" cy="35242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6315" y="3926205"/>
            <a:ext cx="2152650" cy="5905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9470" y="3925570"/>
            <a:ext cx="2200275" cy="59055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9305" y="4740275"/>
            <a:ext cx="5066665" cy="5334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5970" y="4780280"/>
            <a:ext cx="2923540" cy="3429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27555" y="5750560"/>
            <a:ext cx="638175" cy="37147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2260" y="5750560"/>
            <a:ext cx="2752090" cy="381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4350" y="5645785"/>
            <a:ext cx="1809750" cy="58102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57140" y="5273675"/>
            <a:ext cx="1381125" cy="36195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47565" y="5123180"/>
            <a:ext cx="409575" cy="25717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04100" y="5123180"/>
            <a:ext cx="2618740" cy="54292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238125"/>
            <a:ext cx="4133215" cy="37147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31165" y="210820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697230"/>
            <a:ext cx="6123940" cy="37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30" y="697230"/>
            <a:ext cx="1533525" cy="36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90" y="1185545"/>
            <a:ext cx="1609725" cy="257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915" y="1204595"/>
            <a:ext cx="409575" cy="219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9585" y="1185545"/>
            <a:ext cx="2990215" cy="628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90" y="1814195"/>
            <a:ext cx="5419090" cy="266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280" y="1571625"/>
            <a:ext cx="2085975" cy="752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190" y="2421255"/>
            <a:ext cx="8533130" cy="742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190" y="3164205"/>
            <a:ext cx="6581140" cy="733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190" y="3985260"/>
            <a:ext cx="2486025" cy="333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4120" y="3985260"/>
            <a:ext cx="3847465" cy="600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2655" y="3289935"/>
            <a:ext cx="3463925" cy="6953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914005" y="3407410"/>
            <a:ext cx="6286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 smtClean="0">
                <a:sym typeface="Wingdings" panose="05000000000000000000" pitchFamily="2" charset="2"/>
              </a:rPr>
              <a:t></a:t>
            </a:r>
            <a:endParaRPr lang="en-US" altLang="zh-CN" sz="2400" dirty="0" smtClean="0">
              <a:sym typeface="Wingdings" panose="05000000000000000000" pitchFamily="2" charset="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190" y="4718685"/>
            <a:ext cx="638175" cy="3714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3365" y="4718685"/>
            <a:ext cx="695325" cy="3333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2465" y="4604385"/>
            <a:ext cx="3304540" cy="5619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270" y="5361940"/>
            <a:ext cx="3618865" cy="333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89450" y="5228590"/>
            <a:ext cx="1323975" cy="6000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13425" y="5318760"/>
            <a:ext cx="2114550" cy="419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0270" y="5958205"/>
            <a:ext cx="4847590" cy="5334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37860" y="5958205"/>
            <a:ext cx="2035175" cy="5334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92110" y="4220845"/>
            <a:ext cx="1426210" cy="83121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82535" y="4220845"/>
            <a:ext cx="409575" cy="25717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214495" y="4585335"/>
            <a:ext cx="2781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文本框 33"/>
          <p:cNvSpPr txBox="1"/>
          <p:nvPr/>
        </p:nvSpPr>
        <p:spPr>
          <a:xfrm>
            <a:off x="347980" y="321310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45" y="378460"/>
            <a:ext cx="5685790" cy="285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35" y="321310"/>
            <a:ext cx="1409700" cy="342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862965"/>
            <a:ext cx="4828540" cy="3524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685" y="720090"/>
            <a:ext cx="3742690" cy="6381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" y="1330960"/>
            <a:ext cx="3923665" cy="29527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47980" y="2173605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45" y="2210435"/>
            <a:ext cx="8123555" cy="36195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650" y="2205990"/>
            <a:ext cx="466725" cy="33337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70" y="2572385"/>
            <a:ext cx="8114030" cy="3143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6650" y="2572385"/>
            <a:ext cx="2352675" cy="32385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47980" y="3099435"/>
            <a:ext cx="4599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 </a:t>
            </a:r>
            <a:r>
              <a:rPr lang="zh-CN" altLang="en-US" sz="2400"/>
              <a:t>反铁磁体自旋波的半经典图像</a:t>
            </a:r>
            <a:endParaRPr lang="zh-CN" altLang="en-US" sz="240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" y="3559810"/>
            <a:ext cx="3514090" cy="37147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1340" y="3573780"/>
            <a:ext cx="5238115" cy="3429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9455" y="3588385"/>
            <a:ext cx="1771650" cy="3429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7345" y="4016375"/>
            <a:ext cx="5304790" cy="113347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250" y="5283200"/>
            <a:ext cx="1362075" cy="3429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9325" y="5187950"/>
            <a:ext cx="1933575" cy="5334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52900" y="5149850"/>
            <a:ext cx="2266950" cy="5715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1825" y="5283200"/>
            <a:ext cx="1619250" cy="3048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01075" y="5283200"/>
            <a:ext cx="1362075" cy="29527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2210" y="5721350"/>
            <a:ext cx="2980690" cy="35242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7250" y="6073775"/>
            <a:ext cx="4228465" cy="35242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85715" y="6002020"/>
            <a:ext cx="1638300" cy="495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25365" y="127635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~ </a:t>
            </a:r>
            <a:r>
              <a:rPr lang="zh-CN" altLang="en-US"/>
              <a:t>源于各项异性晶体场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" y="368935"/>
            <a:ext cx="4685665" cy="30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145" y="118110"/>
            <a:ext cx="3371215" cy="2933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779780"/>
            <a:ext cx="3952240" cy="1609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1256030"/>
            <a:ext cx="2009775" cy="657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2503805"/>
            <a:ext cx="542925" cy="295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940" y="2389505"/>
            <a:ext cx="3885565" cy="523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051175"/>
            <a:ext cx="771525" cy="323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6525" y="3051175"/>
            <a:ext cx="561975" cy="323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8500" y="3051175"/>
            <a:ext cx="3133090" cy="647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505" y="3098800"/>
            <a:ext cx="2847340" cy="552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rcRect r="27208" b="2500"/>
          <a:stretch>
            <a:fillRect/>
          </a:stretch>
        </p:blipFill>
        <p:spPr>
          <a:xfrm>
            <a:off x="635000" y="3819525"/>
            <a:ext cx="2072640" cy="2971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3040" y="3796030"/>
            <a:ext cx="1876425" cy="3524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7640" y="3834130"/>
            <a:ext cx="1295400" cy="3143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8050" y="3801110"/>
            <a:ext cx="828675" cy="3429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6090" y="4259580"/>
            <a:ext cx="2266950" cy="352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3040" y="4259580"/>
            <a:ext cx="1076325" cy="304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5550" y="4259580"/>
            <a:ext cx="361950" cy="2952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97500" y="4259580"/>
            <a:ext cx="2295525" cy="29527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文本框 38"/>
          <p:cNvSpPr txBox="1"/>
          <p:nvPr/>
        </p:nvSpPr>
        <p:spPr>
          <a:xfrm>
            <a:off x="306070" y="150495"/>
            <a:ext cx="3075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 </a:t>
            </a:r>
            <a:r>
              <a:rPr lang="zh-CN" altLang="en-US" sz="2400"/>
              <a:t>亚铁磁体的自旋波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702310"/>
            <a:ext cx="4828540" cy="333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" y="1146175"/>
            <a:ext cx="6628765" cy="447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" y="1593850"/>
            <a:ext cx="6571615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75" y="2584450"/>
            <a:ext cx="4828540" cy="390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615" y="2517775"/>
            <a:ext cx="3447415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075" y="2974975"/>
            <a:ext cx="6600190" cy="352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260" y="2965450"/>
            <a:ext cx="381000" cy="361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075" y="3428365"/>
            <a:ext cx="6314440" cy="3905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6180" y="3401695"/>
            <a:ext cx="3409315" cy="39052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23900" y="2546985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3900" y="3397250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" y="4142105"/>
            <a:ext cx="1257300" cy="3905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2655" y="4025900"/>
            <a:ext cx="6276340" cy="6762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3615" y="4702175"/>
            <a:ext cx="3523615" cy="438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7075" y="5140325"/>
            <a:ext cx="4135497" cy="144001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0220" y="5680075"/>
            <a:ext cx="2119107" cy="360003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8270"/>
            <a:ext cx="10515600" cy="838835"/>
          </a:xfrm>
        </p:spPr>
        <p:txBody>
          <a:bodyPr>
            <a:norm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Landau diamagnetism: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Dirac semimetal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9305"/>
            <a:ext cx="4697730" cy="38061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95" y="1727835"/>
            <a:ext cx="4599940" cy="24288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420" y="3924935"/>
            <a:ext cx="3980815" cy="16668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430" y="3785235"/>
            <a:ext cx="3133090" cy="190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695" y="3975735"/>
            <a:ext cx="38227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文本框 38"/>
          <p:cNvSpPr txBox="1"/>
          <p:nvPr/>
        </p:nvSpPr>
        <p:spPr>
          <a:xfrm>
            <a:off x="306070" y="150495"/>
            <a:ext cx="65131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 </a:t>
            </a:r>
            <a:r>
              <a:rPr lang="zh-CN" altLang="en-US" sz="2400"/>
              <a:t>反铁磁</a:t>
            </a:r>
            <a:r>
              <a:rPr lang="en-US" altLang="zh-CN" sz="2400"/>
              <a:t>/</a:t>
            </a:r>
            <a:r>
              <a:rPr lang="zh-CN" altLang="en-US" sz="2400"/>
              <a:t>亚铁磁体系的另一种半经典处理方法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817880"/>
            <a:ext cx="1981200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1741" b="-2353"/>
          <a:stretch>
            <a:fillRect/>
          </a:stretch>
        </p:blipFill>
        <p:spPr>
          <a:xfrm>
            <a:off x="779145" y="1170305"/>
            <a:ext cx="2916555" cy="331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168400"/>
            <a:ext cx="6952615" cy="333375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14775" y="1717040"/>
          <a:ext cx="108001" cy="10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114300" imgH="114300" progId="Equation.KSEE3">
                  <p:embed/>
                </p:oleObj>
              </mc:Choice>
              <mc:Fallback>
                <p:oleObj name="" r:id="rId4" imgW="114300" imgH="114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14775" y="1717040"/>
                        <a:ext cx="108001" cy="10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0" y="1580515"/>
            <a:ext cx="1647825" cy="381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725" y="1580515"/>
            <a:ext cx="666750" cy="542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765" y="2289810"/>
            <a:ext cx="2085975" cy="323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7740" y="2123440"/>
            <a:ext cx="2400300" cy="657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145" y="2819400"/>
            <a:ext cx="8609330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805" y="4038600"/>
            <a:ext cx="5419090" cy="314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" y="4352925"/>
            <a:ext cx="1390650" cy="304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6010" y="4463415"/>
            <a:ext cx="3373755" cy="13995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300" y="5979795"/>
            <a:ext cx="866775" cy="3429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7985" y="6027420"/>
            <a:ext cx="2552065" cy="2952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10050" y="5902960"/>
            <a:ext cx="2609215" cy="76200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010" y="195580"/>
            <a:ext cx="5085715" cy="118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" y="1376680"/>
            <a:ext cx="8599805" cy="1990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5" y="3367405"/>
            <a:ext cx="7152640" cy="971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5" y="4338955"/>
            <a:ext cx="7219315" cy="1038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5" y="5377180"/>
            <a:ext cx="4714240" cy="35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375" y="5377180"/>
            <a:ext cx="4733290" cy="13239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215265"/>
            <a:ext cx="4427220" cy="12382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95" y="233045"/>
            <a:ext cx="6933565" cy="409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11544" b="-3419"/>
          <a:stretch>
            <a:fillRect/>
          </a:stretch>
        </p:blipFill>
        <p:spPr>
          <a:xfrm>
            <a:off x="4722495" y="641985"/>
            <a:ext cx="7167921" cy="3600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75" y="966470"/>
            <a:ext cx="6087266" cy="324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735" y="1002030"/>
            <a:ext cx="713744" cy="2880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160" y="1551940"/>
            <a:ext cx="6235890" cy="360002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4685" y="5151755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" y="5188585"/>
            <a:ext cx="1743075" cy="361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845" y="5207635"/>
            <a:ext cx="3428365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210" y="5222240"/>
            <a:ext cx="3837940" cy="314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2990" y="5726430"/>
            <a:ext cx="3237865" cy="5810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984250"/>
          </a:xfrm>
        </p:spPr>
        <p:txBody>
          <a:bodyPr/>
          <a:p>
            <a:r>
              <a:rPr lang="en-US" altLang="zh-CN"/>
              <a:t>4.9 </a:t>
            </a:r>
            <a:r>
              <a:rPr lang="zh-CN" altLang="en-US"/>
              <a:t>自旋波的实验研究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9815"/>
            <a:ext cx="10515600" cy="5443855"/>
          </a:xfrm>
        </p:spPr>
        <p:txBody>
          <a:bodyPr/>
          <a:p>
            <a:pPr>
              <a:buFont typeface="Wingdings" panose="05000000000000000000" charset="0"/>
              <a:buChar char="n"/>
            </a:pPr>
            <a:r>
              <a:rPr lang="en-US" altLang="zh-CN"/>
              <a:t> </a:t>
            </a:r>
            <a:r>
              <a:rPr lang="zh-CN" altLang="en-US"/>
              <a:t>共振方法</a:t>
            </a:r>
            <a:endParaRPr lang="zh-CN" altLang="en-US"/>
          </a:p>
          <a:p>
            <a:pPr>
              <a:buFont typeface="Wingdings" panose="05000000000000000000" charset="0"/>
              <a:buChar char="n"/>
            </a:pPr>
            <a:endParaRPr lang="zh-CN" altLang="en-US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自旋波频率</a:t>
            </a:r>
            <a:r>
              <a:rPr lang="en-US" altLang="zh-CN"/>
              <a:t>ω</a:t>
            </a:r>
            <a:r>
              <a:rPr lang="zh-CN" altLang="en-US"/>
              <a:t>即每个自旋绕微观场</a:t>
            </a:r>
            <a:r>
              <a:rPr lang="en-US" altLang="zh-CN" i="1"/>
              <a:t>H</a:t>
            </a:r>
            <a:r>
              <a:rPr lang="zh-CN" altLang="en-US"/>
              <a:t>进动的频率。若在垂直微观场方向上加一交变场，当交变场频率同自旋进动频率相同时将发生共振吸收。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en-US" altLang="zh-CN"/>
              <a:t>	</a:t>
            </a:r>
            <a:r>
              <a:rPr lang="zh-CN" altLang="en-US"/>
              <a:t>共振吸收条件：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对于两端自旋全钉扎的一维自旋体系，共振时应满足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/>
              <a:t>   自旋受到的有效场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8495" y="1493520"/>
            <a:ext cx="4990465" cy="447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970" y="1493520"/>
            <a:ext cx="2952115" cy="26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55" y="2752090"/>
            <a:ext cx="3895090" cy="561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430" y="3275965"/>
            <a:ext cx="3304540" cy="409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875" y="3314065"/>
            <a:ext cx="1990725" cy="333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905" y="3647440"/>
            <a:ext cx="2952115" cy="476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870" y="4123690"/>
            <a:ext cx="4066540" cy="342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6420" y="4466590"/>
            <a:ext cx="2542540" cy="5905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7670" y="5057140"/>
            <a:ext cx="5400040" cy="3905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7670" y="5447665"/>
            <a:ext cx="2028825" cy="571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6495" y="5581015"/>
            <a:ext cx="1514475" cy="3048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85870" y="451739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84780" y="505714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84780" y="553402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935" y="189865"/>
            <a:ext cx="11870055" cy="6311900"/>
          </a:xfrm>
        </p:spPr>
        <p:txBody>
          <a:bodyPr/>
          <a:p>
            <a:pPr>
              <a:buFont typeface="Wingdings" panose="05000000000000000000" charset="0"/>
              <a:buChar char="n"/>
            </a:pPr>
            <a:r>
              <a:rPr lang="en-US" altLang="zh-CN"/>
              <a:t> </a:t>
            </a:r>
            <a:r>
              <a:rPr lang="zh-CN" altLang="en-US"/>
              <a:t>共振方法</a:t>
            </a:r>
            <a:endParaRPr lang="zh-CN" altLang="en-US"/>
          </a:p>
          <a:p>
            <a:pPr>
              <a:buFont typeface="Wingdings" panose="05000000000000000000" charset="0"/>
              <a:buChar char="ü"/>
            </a:pPr>
            <a:r>
              <a:rPr lang="zh-CN" altLang="en-US"/>
              <a:t> 共振吸收强度</a:t>
            </a: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r>
              <a:rPr lang="zh-CN" altLang="en-US"/>
              <a:t>共振线宽反映相应自旋波的弛豫过程（准粒子寿命）</a:t>
            </a:r>
            <a:endParaRPr lang="zh-CN" altLang="en-US"/>
          </a:p>
          <a:p>
            <a:pPr>
              <a:buFont typeface="Wingdings" panose="05000000000000000000" charset="0"/>
              <a:buChar char="ü"/>
            </a:pPr>
            <a:r>
              <a:rPr lang="zh-CN" altLang="en-US"/>
              <a:t> 非均匀体系的自旋波共振吸收</a:t>
            </a: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r>
              <a:rPr lang="zh-CN" altLang="en-US"/>
              <a:t> 综上，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8260" y="674370"/>
            <a:ext cx="5304790" cy="9810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420" y="1155065"/>
            <a:ext cx="5114290" cy="3619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" y="1655445"/>
            <a:ext cx="6190615" cy="361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630" y="1655445"/>
            <a:ext cx="1657350" cy="3429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263015" y="2724150"/>
            <a:ext cx="5875655" cy="361950"/>
            <a:chOff x="1989" y="3747"/>
            <a:chExt cx="9253" cy="57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9" y="3747"/>
              <a:ext cx="7319" cy="57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8" y="3792"/>
              <a:ext cx="1935" cy="480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" y="2036445"/>
            <a:ext cx="8094980" cy="3429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3610" y="2055495"/>
            <a:ext cx="1657350" cy="3048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" y="2379345"/>
            <a:ext cx="5838190" cy="35242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685800" y="4316095"/>
            <a:ext cx="11311255" cy="685800"/>
            <a:chOff x="1080" y="6797"/>
            <a:chExt cx="17813" cy="1080"/>
          </a:xfrm>
        </p:grpSpPr>
        <p:grpSp>
          <p:nvGrpSpPr>
            <p:cNvPr id="34" name="组合 33"/>
            <p:cNvGrpSpPr/>
            <p:nvPr/>
          </p:nvGrpSpPr>
          <p:grpSpPr>
            <a:xfrm>
              <a:off x="1080" y="6797"/>
              <a:ext cx="17006" cy="1080"/>
              <a:chOff x="1080" y="6177"/>
              <a:chExt cx="17006" cy="1080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0" y="6177"/>
                <a:ext cx="7394" cy="570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4" y="6177"/>
                <a:ext cx="9613" cy="510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0" y="6747"/>
                <a:ext cx="8659" cy="510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39" y="6684"/>
                <a:ext cx="4402" cy="510"/>
              </a:xfrm>
              <a:prstGeom prst="rect">
                <a:avLst/>
              </a:prstGeom>
            </p:spPr>
          </p:pic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141" y="7304"/>
              <a:ext cx="4752" cy="510"/>
            </a:xfrm>
            <a:prstGeom prst="rect">
              <a:avLst/>
            </a:prstGeom>
          </p:spPr>
        </p:pic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8750" y="5258435"/>
            <a:ext cx="6885940" cy="3429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2615" y="5267960"/>
            <a:ext cx="1657350" cy="3238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8265" y="5601335"/>
            <a:ext cx="5704840" cy="3048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935" y="191770"/>
            <a:ext cx="11870055" cy="6311900"/>
          </a:xfrm>
        </p:spPr>
        <p:txBody>
          <a:bodyPr/>
          <a:p>
            <a:pPr>
              <a:buFont typeface="Wingdings" panose="05000000000000000000" charset="0"/>
              <a:buChar char="n"/>
            </a:pPr>
            <a:r>
              <a:rPr lang="en-US" altLang="zh-CN"/>
              <a:t> </a:t>
            </a:r>
            <a:r>
              <a:rPr lang="zh-CN" altLang="en-US"/>
              <a:t>散射方法（光子非弹性散射）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856105" y="4516755"/>
            <a:ext cx="933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7480" y="707390"/>
            <a:ext cx="6257925" cy="3779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55" y="4517390"/>
            <a:ext cx="7705725" cy="941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185" y="5552440"/>
            <a:ext cx="10857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可见光范围内光子能量大约为几个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eV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~10</a:t>
            </a:r>
            <a:r>
              <a:rPr lang="en-US" altLang="zh-CN" sz="2000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cm</a:t>
            </a:r>
            <a:r>
              <a:rPr lang="en-US" altLang="zh-CN" sz="2000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固体中光频自旋波能量量子比较高（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10~10</a:t>
            </a:r>
            <a:r>
              <a:rPr lang="en-US" altLang="zh-CN" sz="2000" baseline="300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cm</a:t>
            </a:r>
            <a:r>
              <a:rPr lang="en-US" altLang="zh-CN" sz="2000" baseline="30000">
                <a:latin typeface="Times New Roman" panose="02020603050405020304" charset="0"/>
                <a:cs typeface="Times New Roman" panose="02020603050405020304" charset="0"/>
              </a:rPr>
              <a:t>-1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），可用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Raman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散射谱仪来测量频移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光栅分光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；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声频自旋波能量量子十分小（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10</a:t>
            </a:r>
            <a:r>
              <a:rPr lang="en-US" altLang="zh-CN" sz="2000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-2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~10</a:t>
            </a:r>
            <a:r>
              <a:rPr lang="en-US" altLang="zh-CN" sz="2000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0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cm</a:t>
            </a:r>
            <a:r>
              <a:rPr lang="en-US" altLang="zh-CN" sz="2000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需要采用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Brillouin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散射谱仪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(FP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干涉仪分光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935" y="115570"/>
            <a:ext cx="11870055" cy="6311900"/>
          </a:xfrm>
        </p:spPr>
        <p:txBody>
          <a:bodyPr/>
          <a:p>
            <a:pPr>
              <a:buFont typeface="Wingdings" panose="05000000000000000000" charset="0"/>
              <a:buChar char="n"/>
            </a:pPr>
            <a:r>
              <a:rPr lang="en-US" altLang="zh-CN"/>
              <a:t> </a:t>
            </a:r>
            <a:r>
              <a:rPr lang="zh-CN" altLang="en-US"/>
              <a:t>散射方法（光子非弹性散射）</a:t>
            </a:r>
            <a:endParaRPr lang="zh-CN" altLang="en-US"/>
          </a:p>
          <a:p>
            <a:pPr>
              <a:buFont typeface="Wingdings" panose="05000000000000000000" charset="0"/>
              <a:buChar char="ü"/>
            </a:pPr>
            <a:r>
              <a:rPr lang="zh-CN" altLang="en-US"/>
              <a:t> 其它准粒子对光子散射的影响</a:t>
            </a: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endParaRPr lang="zh-CN" altLang="en-US"/>
          </a:p>
          <a:p>
            <a:pPr>
              <a:buFont typeface="Wingdings" panose="05000000000000000000" charset="0"/>
              <a:buChar char="ü"/>
            </a:pPr>
            <a:r>
              <a:rPr lang="zh-CN" altLang="en-US"/>
              <a:t>综上，</a:t>
            </a:r>
            <a:endParaRPr lang="zh-CN" altLang="en-US"/>
          </a:p>
          <a:p>
            <a:pPr>
              <a:buFont typeface="Wingdings" panose="05000000000000000000" charset="0"/>
              <a:buChar char="n"/>
            </a:pPr>
            <a:endParaRPr lang="zh-CN" altLang="en-US"/>
          </a:p>
          <a:p>
            <a:pPr>
              <a:buFont typeface="Wingdings" panose="05000000000000000000" charset="0"/>
              <a:buChar char="n"/>
            </a:pPr>
            <a:r>
              <a:rPr lang="zh-CN" altLang="en-US"/>
              <a:t>散射方法（中子非弹性散射）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87960" y="109791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960" y="158940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0930" y="59690"/>
            <a:ext cx="3418840" cy="4342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19" t="8571"/>
          <a:stretch>
            <a:fillRect/>
          </a:stretch>
        </p:blipFill>
        <p:spPr>
          <a:xfrm>
            <a:off x="631190" y="1170305"/>
            <a:ext cx="7980045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1589405"/>
            <a:ext cx="8200655" cy="3240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" y="2256155"/>
            <a:ext cx="7453702" cy="972007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631190" y="3777615"/>
            <a:ext cx="6551295" cy="390525"/>
            <a:chOff x="994" y="6149"/>
            <a:chExt cx="10317" cy="61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4" y="6149"/>
              <a:ext cx="6269" cy="61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3" y="6194"/>
              <a:ext cx="4049" cy="57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90" y="1894205"/>
            <a:ext cx="2790190" cy="361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380" y="1922780"/>
            <a:ext cx="4342765" cy="33337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619250" y="4110355"/>
            <a:ext cx="3830320" cy="599440"/>
            <a:chOff x="2550" y="6933"/>
            <a:chExt cx="6032" cy="94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8" y="6933"/>
              <a:ext cx="3195" cy="94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50" y="7136"/>
              <a:ext cx="2700" cy="540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573405" y="4675505"/>
            <a:ext cx="11222355" cy="1076960"/>
            <a:chOff x="903" y="7783"/>
            <a:chExt cx="17673" cy="169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3" y="7798"/>
              <a:ext cx="12748" cy="54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2"/>
            <a:srcRect r="35205" b="-10270"/>
            <a:stretch>
              <a:fillRect/>
            </a:stretch>
          </p:blipFill>
          <p:spPr>
            <a:xfrm>
              <a:off x="13718" y="7783"/>
              <a:ext cx="4859" cy="61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4" y="8395"/>
              <a:ext cx="8309" cy="48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03" y="8355"/>
              <a:ext cx="7829" cy="6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03" y="8955"/>
              <a:ext cx="5489" cy="52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92" y="8955"/>
              <a:ext cx="3360" cy="525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3405" y="5925820"/>
            <a:ext cx="8618855" cy="6667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76860" y="376936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6860" y="465709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76860" y="584517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984250"/>
          </a:xfrm>
        </p:spPr>
        <p:txBody>
          <a:bodyPr/>
          <a:p>
            <a:r>
              <a:rPr lang="en-US" altLang="zh-CN"/>
              <a:t>4.10 </a:t>
            </a:r>
            <a:r>
              <a:rPr lang="zh-CN" altLang="en-US"/>
              <a:t>非晶态合金的自旋波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" y="1059815"/>
            <a:ext cx="11673840" cy="5443855"/>
          </a:xfrm>
        </p:spPr>
        <p:txBody>
          <a:bodyPr/>
          <a:p>
            <a:pPr>
              <a:buFont typeface="Wingdings" panose="05000000000000000000" charset="0"/>
              <a:buChar char="n"/>
            </a:pPr>
            <a:r>
              <a:rPr lang="en-US" altLang="zh-CN"/>
              <a:t>  </a:t>
            </a:r>
            <a:r>
              <a:rPr lang="zh-CN" altLang="en-US"/>
              <a:t>非晶态金属合金的低温磁性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3785870" y="460629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 flipV="1">
            <a:off x="651510" y="282892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9935" y="519366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1616075"/>
            <a:ext cx="8733155" cy="112395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054465" y="2358390"/>
            <a:ext cx="579120" cy="3028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b="-5007"/>
          <a:stretch>
            <a:fillRect/>
          </a:stretch>
        </p:blipFill>
        <p:spPr>
          <a:xfrm>
            <a:off x="1216025" y="2828925"/>
            <a:ext cx="5876290" cy="249047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097780" y="3030220"/>
            <a:ext cx="120650" cy="1974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37460" y="3525520"/>
            <a:ext cx="147320" cy="2368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42135" y="4408805"/>
            <a:ext cx="120650" cy="1974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60" y="5210810"/>
            <a:ext cx="5676043" cy="36000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" y="5592445"/>
            <a:ext cx="4665812" cy="36000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225" y="2980055"/>
            <a:ext cx="3371215" cy="35236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984250"/>
          </a:xfrm>
        </p:spPr>
        <p:txBody>
          <a:bodyPr/>
          <a:p>
            <a:r>
              <a:rPr lang="en-US" altLang="zh-CN"/>
              <a:t>4.10 </a:t>
            </a:r>
            <a:r>
              <a:rPr lang="zh-CN" altLang="en-US"/>
              <a:t>非晶态合金的自旋波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054465" y="2358390"/>
            <a:ext cx="579120" cy="3028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685" y="918210"/>
            <a:ext cx="6727610" cy="11880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90" y="2211070"/>
            <a:ext cx="6673476" cy="396002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9054465" y="2358390"/>
            <a:ext cx="579120" cy="3028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264795"/>
            <a:ext cx="8495678" cy="30240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21630" y="1778000"/>
            <a:ext cx="3485515" cy="3028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201160"/>
            <a:ext cx="8471366" cy="1440011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054465" y="1866900"/>
            <a:ext cx="3051175" cy="4875530"/>
            <a:chOff x="11979" y="2940"/>
            <a:chExt cx="5634" cy="767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79" y="2940"/>
              <a:ext cx="3570" cy="767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09" y="2940"/>
              <a:ext cx="2205" cy="7619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 flipV="1">
            <a:off x="313055" y="26479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 flipV="1">
            <a:off x="313055" y="410591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8270"/>
            <a:ext cx="10515600" cy="838835"/>
          </a:xfrm>
        </p:spPr>
        <p:txBody>
          <a:bodyPr>
            <a:norm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de Haas-van Alphen effect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2291715"/>
            <a:ext cx="3632200" cy="3667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980" y="3852545"/>
            <a:ext cx="4117340" cy="2106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95" y="260350"/>
            <a:ext cx="4358005" cy="2496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90" y="5958840"/>
            <a:ext cx="1524000" cy="46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745" y="6082665"/>
            <a:ext cx="1543050" cy="342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9054465" y="2358390"/>
            <a:ext cx="579120" cy="3028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21630" y="1790700"/>
            <a:ext cx="3485515" cy="3028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 flipV="1">
            <a:off x="313055" y="26479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264795"/>
            <a:ext cx="8666480" cy="25050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7105" y="264795"/>
            <a:ext cx="4455160" cy="3028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" y="3067050"/>
            <a:ext cx="8609330" cy="72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 flipV="1">
            <a:off x="440055" y="310134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055" y="4277360"/>
            <a:ext cx="62401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磁性合金的自旋波劲度系数</a:t>
            </a:r>
            <a:r>
              <a:rPr lang="en-US" altLang="zh-CN" sz="2400" i="1"/>
              <a:t>D</a:t>
            </a:r>
            <a:r>
              <a:rPr lang="zh-CN" altLang="en-US" sz="2400"/>
              <a:t>值与</a:t>
            </a:r>
            <a:r>
              <a:rPr lang="en-US" altLang="zh-CN" sz="2400" i="1"/>
              <a:t>T</a:t>
            </a:r>
            <a:r>
              <a:rPr lang="en-US" altLang="zh-CN" sz="2400" baseline="-25000"/>
              <a:t>c</a:t>
            </a:r>
            <a:r>
              <a:rPr lang="zh-CN" altLang="en-US" sz="2400"/>
              <a:t>的关系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67105" y="264795"/>
            <a:ext cx="4455160" cy="3028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 flipV="1">
            <a:off x="440055" y="3101340"/>
            <a:ext cx="1223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1077"/>
          <a:stretch>
            <a:fillRect/>
          </a:stretch>
        </p:blipFill>
        <p:spPr>
          <a:xfrm>
            <a:off x="4258945" y="2559050"/>
            <a:ext cx="3674110" cy="800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180" y="75565"/>
            <a:ext cx="10515600" cy="984250"/>
          </a:xfrm>
        </p:spPr>
        <p:txBody>
          <a:bodyPr/>
          <a:p>
            <a:r>
              <a:rPr lang="en-US" altLang="zh-CN"/>
              <a:t>5.2  </a:t>
            </a:r>
            <a:r>
              <a:rPr lang="zh-CN" altLang="en-US"/>
              <a:t>能带（巡游电子模型）和磁性解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4455" y="941705"/>
            <a:ext cx="727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00100" lvl="1" indent="-342900">
              <a:buFont typeface="Wingdings" panose="05000000000000000000" charset="0"/>
              <a:buChar char="n"/>
            </a:pPr>
            <a:r>
              <a:rPr lang="en-US" altLang="zh-CN" sz="2400"/>
              <a:t> </a:t>
            </a:r>
            <a:r>
              <a:rPr lang="en-US" altLang="zh-CN" sz="2800"/>
              <a:t>Stoner</a:t>
            </a:r>
            <a:r>
              <a:rPr lang="zh-CN" altLang="en-US" sz="2800"/>
              <a:t>能带模型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540510" y="284797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Hubbard model: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82295" y="3432175"/>
            <a:ext cx="5224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对二体作用项做</a:t>
            </a:r>
            <a:r>
              <a:rPr lang="en-US" altLang="zh-CN"/>
              <a:t>Hartree-Fock</a:t>
            </a:r>
            <a:r>
              <a:rPr lang="zh-CN" altLang="en-US"/>
              <a:t>平均场近似：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432175"/>
            <a:ext cx="5314628" cy="3600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00475"/>
            <a:ext cx="4555609" cy="64800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82295" y="4413250"/>
            <a:ext cx="5224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傅里叶变换：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245" y="4448175"/>
            <a:ext cx="4652460" cy="54000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4392930"/>
            <a:ext cx="385415" cy="46800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810" y="5092700"/>
            <a:ext cx="1933575" cy="5619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115" y="5165725"/>
            <a:ext cx="1790700" cy="3143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4660" y="5825490"/>
            <a:ext cx="5676265" cy="971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105" y="1463675"/>
            <a:ext cx="2247900" cy="314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7385" y="1411605"/>
            <a:ext cx="2599690" cy="41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105" y="1830705"/>
            <a:ext cx="5885815" cy="3905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2920" y="1830705"/>
            <a:ext cx="2923540" cy="3429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11125" y="125095"/>
            <a:ext cx="10710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00100" lvl="1" indent="-342900">
              <a:buFont typeface="Wingdings" panose="05000000000000000000" charset="0"/>
              <a:buChar char="n"/>
            </a:pPr>
            <a:r>
              <a:rPr lang="en-US" altLang="zh-CN" sz="2400"/>
              <a:t> </a:t>
            </a:r>
            <a:r>
              <a:rPr lang="zh-CN" altLang="en-US" sz="2400"/>
              <a:t>磁性和非磁性的条件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11125" y="703580"/>
            <a:ext cx="727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00100" lvl="1" indent="-342900">
              <a:buFont typeface="Wingdings" panose="05000000000000000000" charset="0"/>
              <a:buChar char="Ø"/>
            </a:pPr>
            <a:r>
              <a:rPr lang="en-US" altLang="zh-CN" sz="2400"/>
              <a:t> T=0</a:t>
            </a:r>
            <a:r>
              <a:rPr lang="zh-CN" altLang="en-US" sz="2400"/>
              <a:t>时的非磁性解及顺磁磁化率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0" y="887095"/>
            <a:ext cx="2448018" cy="18000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163955"/>
            <a:ext cx="4047490" cy="400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05" y="1564005"/>
            <a:ext cx="5285740" cy="533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645" y="1617980"/>
            <a:ext cx="2228850" cy="400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" y="2207895"/>
            <a:ext cx="3571240" cy="3619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79675" y="2569845"/>
            <a:ext cx="43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555" y="2616200"/>
            <a:ext cx="1752600" cy="352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395" y="2602865"/>
            <a:ext cx="2000250" cy="3333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88340" y="3229610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顺磁磁化率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4024630"/>
            <a:ext cx="2990215" cy="25050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00" y="3628390"/>
            <a:ext cx="3009265" cy="5143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4142740"/>
            <a:ext cx="4123690" cy="457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8325" y="3628390"/>
            <a:ext cx="3009265" cy="51435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912485" y="3878580"/>
            <a:ext cx="144780" cy="10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1" imgW="914400" imgH="215900" progId="Equation.KSEE3">
                  <p:embed/>
                </p:oleObj>
              </mc:Choice>
              <mc:Fallback>
                <p:oleObj name="" r:id="rId1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4730115" y="3878580"/>
            <a:ext cx="144780" cy="10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8" name="对象 2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3" imgW="914400" imgH="215900" progId="Equation.KSEE3">
                  <p:embed/>
                </p:oleObj>
              </mc:Choice>
              <mc:Fallback>
                <p:oleObj name="" r:id="rId13" imgW="9144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4565" y="3665220"/>
            <a:ext cx="1228725" cy="4667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" y="4723765"/>
            <a:ext cx="2609215" cy="3619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03015" y="4599940"/>
            <a:ext cx="2390775" cy="6096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125" y="5209540"/>
            <a:ext cx="3380740" cy="6286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93135" y="5238115"/>
            <a:ext cx="990600" cy="5715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69155" y="5147945"/>
            <a:ext cx="4028440" cy="7524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125" y="6047740"/>
            <a:ext cx="3304540" cy="31432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91865" y="5900420"/>
            <a:ext cx="3409315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0510" y="132080"/>
            <a:ext cx="4620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磁性解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365" y="157480"/>
            <a:ext cx="1352550" cy="3905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10" y="53340"/>
            <a:ext cx="4314377" cy="2700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672465"/>
            <a:ext cx="4752340" cy="352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50" y="681990"/>
            <a:ext cx="1866900" cy="34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10" y="1367790"/>
            <a:ext cx="6009640" cy="295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435" y="1024890"/>
            <a:ext cx="3028315" cy="342900"/>
          </a:xfrm>
          <a:prstGeom prst="rect">
            <a:avLst/>
          </a:prstGeom>
        </p:spPr>
      </p:pic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270510" y="1786890"/>
            <a:ext cx="6804496" cy="792006"/>
            <a:chOff x="426" y="2814"/>
            <a:chExt cx="12492" cy="145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" y="2814"/>
              <a:ext cx="6464" cy="144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" y="2814"/>
              <a:ext cx="6029" cy="1455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415" y="2753360"/>
            <a:ext cx="1504950" cy="352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7245" y="2648585"/>
            <a:ext cx="1962150" cy="581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6140" y="2753360"/>
            <a:ext cx="1181100" cy="3714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415" y="3353435"/>
            <a:ext cx="5409565" cy="6762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3100" y="3491230"/>
            <a:ext cx="685800" cy="4000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352800"/>
            <a:ext cx="4237990" cy="6762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415" y="4472940"/>
            <a:ext cx="2114550" cy="3619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4295" y="4261485"/>
            <a:ext cx="2276475" cy="6572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5130" y="4114165"/>
            <a:ext cx="5192438" cy="118800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022850" y="4391025"/>
            <a:ext cx="43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0510" y="5704205"/>
            <a:ext cx="3409315" cy="3714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91585" y="5489575"/>
            <a:ext cx="3199275" cy="126000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0510" y="132080"/>
            <a:ext cx="572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磁性解的稳定条件及居里点的数值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836930"/>
            <a:ext cx="3161665" cy="30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70" y="132080"/>
            <a:ext cx="2837815" cy="704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230" y="836930"/>
            <a:ext cx="4552315" cy="36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235" y="1198880"/>
            <a:ext cx="3133090" cy="752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" y="1198880"/>
            <a:ext cx="1800225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" y="2054860"/>
            <a:ext cx="3304540" cy="352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l="16891" t="3077"/>
          <a:stretch>
            <a:fillRect/>
          </a:stretch>
        </p:blipFill>
        <p:spPr>
          <a:xfrm>
            <a:off x="710565" y="2638425"/>
            <a:ext cx="2983865" cy="360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4430" y="2524125"/>
            <a:ext cx="3885565" cy="6762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5105" y="1984375"/>
            <a:ext cx="1057508" cy="54000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813165" y="2486025"/>
            <a:ext cx="2647315" cy="666750"/>
            <a:chOff x="14726" y="4095"/>
            <a:chExt cx="4169" cy="105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311" y="4155"/>
              <a:ext cx="3585" cy="99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726" y="4095"/>
              <a:ext cx="585" cy="1050"/>
            </a:xfrm>
            <a:prstGeom prst="rect">
              <a:avLst/>
            </a:prstGeom>
          </p:spPr>
        </p:pic>
      </p:grpSp>
      <p:sp>
        <p:nvSpPr>
          <p:cNvPr id="20" name="右箭头 19"/>
          <p:cNvSpPr/>
          <p:nvPr/>
        </p:nvSpPr>
        <p:spPr>
          <a:xfrm>
            <a:off x="8141335" y="2753995"/>
            <a:ext cx="28321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565" y="3357245"/>
            <a:ext cx="2894965" cy="3238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4430" y="3225800"/>
            <a:ext cx="2286000" cy="6381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7290" y="3357245"/>
            <a:ext cx="2019300" cy="3619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565" y="3863975"/>
            <a:ext cx="2343150" cy="3714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46120" y="3863975"/>
            <a:ext cx="3409315" cy="6667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0565" y="4650740"/>
            <a:ext cx="4399915" cy="4000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10480" y="4545965"/>
            <a:ext cx="1076325" cy="6096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 flipV="1">
            <a:off x="300355" y="78994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 flipV="1">
            <a:off x="313055" y="503174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0565" y="5068570"/>
            <a:ext cx="3866515" cy="3619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89475" y="5155565"/>
            <a:ext cx="4495165" cy="5524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53515" y="5886450"/>
            <a:ext cx="857250" cy="3238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5875" y="5886450"/>
            <a:ext cx="4790440" cy="6572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46315" y="5905500"/>
            <a:ext cx="426656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0510" y="132080"/>
            <a:ext cx="572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磁性解的条件</a:t>
            </a:r>
            <a:r>
              <a:rPr lang="en-US" altLang="zh-CN" sz="2400"/>
              <a:t>: stoner</a:t>
            </a:r>
            <a:r>
              <a:rPr lang="zh-CN" altLang="en-US" sz="2400"/>
              <a:t>条件</a:t>
            </a:r>
            <a:endParaRPr lang="zh-CN" altLang="en-US" sz="2400"/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70510" y="697865"/>
            <a:ext cx="11295930" cy="540004"/>
            <a:chOff x="426" y="933"/>
            <a:chExt cx="22257" cy="106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6" y="933"/>
              <a:ext cx="12703" cy="106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29" y="933"/>
              <a:ext cx="9554" cy="105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" y="1352550"/>
            <a:ext cx="2114550" cy="333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680" y="1238250"/>
            <a:ext cx="3780790" cy="561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" y="1898015"/>
            <a:ext cx="2009775" cy="323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905" y="1883410"/>
            <a:ext cx="1876425" cy="352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330" y="1759585"/>
            <a:ext cx="2457450" cy="6000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69975" y="284289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307590" y="2493010"/>
            <a:ext cx="4246880" cy="2141220"/>
            <a:chOff x="2333" y="3716"/>
            <a:chExt cx="6688" cy="337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3" y="3956"/>
              <a:ext cx="3705" cy="54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61" y="3716"/>
              <a:ext cx="1785" cy="102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33" y="5057"/>
              <a:ext cx="3285" cy="52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61" y="4847"/>
              <a:ext cx="2760" cy="94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33" y="6330"/>
              <a:ext cx="3240" cy="58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61" y="6158"/>
              <a:ext cx="1920" cy="930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270510" y="2976245"/>
            <a:ext cx="1675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斯托纳条件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75" y="4805680"/>
            <a:ext cx="3695065" cy="3524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5040" y="4821555"/>
            <a:ext cx="3085465" cy="2952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9340" y="5158105"/>
            <a:ext cx="4828540" cy="3143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97880" y="5116830"/>
            <a:ext cx="3285490" cy="35242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flipV="1">
            <a:off x="655955" y="476504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0510" y="132080"/>
            <a:ext cx="572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en-US" altLang="zh-CN" sz="2400"/>
              <a:t> </a:t>
            </a:r>
            <a:r>
              <a:rPr lang="zh-CN" altLang="en-US" sz="2400"/>
              <a:t>自发磁化与温度的关系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270510" y="694055"/>
            <a:ext cx="5961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</a:t>
            </a:r>
            <a:r>
              <a:rPr lang="zh-CN" altLang="en-US" sz="2400"/>
              <a:t>居里温度附近的自发磁化和温度的关系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1825" y="1283335"/>
            <a:ext cx="3767773" cy="5400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1391285"/>
            <a:ext cx="831137" cy="3240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90" y="1283335"/>
            <a:ext cx="5016787" cy="5400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85" y="1894840"/>
            <a:ext cx="6331956" cy="5400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105" y="1858645"/>
            <a:ext cx="2970772" cy="612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470" y="2570480"/>
            <a:ext cx="7731706" cy="6480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230" y="2682240"/>
            <a:ext cx="645634" cy="36000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flipV="1">
            <a:off x="993140" y="266255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885" y="3180080"/>
            <a:ext cx="7590790" cy="371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1675" y="3134360"/>
            <a:ext cx="3547110" cy="463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0510" y="3782695"/>
            <a:ext cx="5961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0K</a:t>
            </a:r>
            <a:r>
              <a:rPr lang="zh-CN" altLang="en-US" sz="2400"/>
              <a:t>附近的自发磁化和温度的关系</a:t>
            </a:r>
            <a:endParaRPr lang="zh-CN" altLang="en-US" sz="2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7470" y="4243070"/>
            <a:ext cx="1543050" cy="352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885" y="4252595"/>
            <a:ext cx="514350" cy="3429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157855" y="4696460"/>
            <a:ext cx="4919980" cy="590550"/>
            <a:chOff x="4552" y="7237"/>
            <a:chExt cx="7748" cy="93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2" y="7237"/>
              <a:ext cx="4469" cy="93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6" y="7379"/>
              <a:ext cx="3075" cy="645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140" y="5422265"/>
            <a:ext cx="3637915" cy="352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42535" y="5287010"/>
            <a:ext cx="2771140" cy="6191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7060" y="4252595"/>
            <a:ext cx="1895475" cy="361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57030" y="5196205"/>
            <a:ext cx="2286000" cy="6762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7255" y="5343525"/>
            <a:ext cx="561975" cy="381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7470" y="6035675"/>
            <a:ext cx="6943090" cy="314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 flipV="1">
            <a:off x="993140" y="599313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270510" y="86995"/>
            <a:ext cx="5961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/>
              <a:t> 0K</a:t>
            </a:r>
            <a:r>
              <a:rPr lang="zh-CN" altLang="en-US" sz="2400"/>
              <a:t>附近的自发磁化和温度的关系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685800"/>
            <a:ext cx="438150" cy="352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547370"/>
            <a:ext cx="1181100" cy="628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0" y="1743075"/>
            <a:ext cx="6133465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0" y="676275"/>
            <a:ext cx="1504950" cy="37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450" y="1019175"/>
            <a:ext cx="2266950" cy="72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30" y="1224280"/>
            <a:ext cx="3256915" cy="3143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 flipV="1">
            <a:off x="774700" y="174307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0510" y="2291080"/>
            <a:ext cx="572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en-US" altLang="zh-CN" sz="2400"/>
              <a:t> Stoner</a:t>
            </a:r>
            <a:r>
              <a:rPr lang="zh-CN" altLang="en-US" sz="2400"/>
              <a:t>模型与局域电子模型的比较</a:t>
            </a:r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0" y="2751455"/>
            <a:ext cx="8542655" cy="1447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55" y="4199255"/>
            <a:ext cx="8552180" cy="76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80" y="4961255"/>
            <a:ext cx="8637905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0510" y="132080"/>
            <a:ext cx="572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en-US" altLang="zh-CN" sz="2400"/>
              <a:t> d</a:t>
            </a:r>
            <a:r>
              <a:rPr lang="en-US" altLang="zh-CN" sz="2400" baseline="-25000"/>
              <a:t>l </a:t>
            </a:r>
            <a:r>
              <a:rPr lang="en-US" altLang="zh-CN" sz="2400"/>
              <a:t>- d</a:t>
            </a:r>
            <a:r>
              <a:rPr lang="en-US" altLang="zh-CN" sz="2400" baseline="-25000"/>
              <a:t>i</a:t>
            </a:r>
            <a:r>
              <a:rPr lang="en-US" altLang="zh-CN" sz="2400"/>
              <a:t> </a:t>
            </a:r>
            <a:r>
              <a:rPr lang="zh-CN" altLang="en-US" sz="2400"/>
              <a:t>交换极化模型</a:t>
            </a:r>
            <a:endParaRPr lang="zh-CN" altLang="en-US" sz="2400"/>
          </a:p>
        </p:txBody>
      </p:sp>
      <p:grpSp>
        <p:nvGrpSpPr>
          <p:cNvPr id="11" name="组合 10"/>
          <p:cNvGrpSpPr/>
          <p:nvPr/>
        </p:nvGrpSpPr>
        <p:grpSpPr>
          <a:xfrm>
            <a:off x="1033145" y="760730"/>
            <a:ext cx="10656570" cy="332740"/>
            <a:chOff x="2607" y="1158"/>
            <a:chExt cx="16782" cy="52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997" y="1158"/>
              <a:ext cx="13393" cy="5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7" y="1178"/>
              <a:ext cx="3390" cy="495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45" y="1179830"/>
            <a:ext cx="7990205" cy="39052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033145" y="1583055"/>
            <a:ext cx="9053830" cy="381000"/>
            <a:chOff x="1627" y="2473"/>
            <a:chExt cx="14258" cy="6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7" y="2473"/>
              <a:ext cx="13438" cy="6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45" y="2513"/>
              <a:ext cx="840" cy="450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145" y="1964055"/>
            <a:ext cx="5085715" cy="3905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860" y="1931035"/>
            <a:ext cx="2990215" cy="457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075" y="2006600"/>
            <a:ext cx="771525" cy="304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565" y="2354580"/>
            <a:ext cx="8676005" cy="7429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0560" y="3266440"/>
            <a:ext cx="3647440" cy="345694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 flipV="1">
            <a:off x="586740" y="78105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 flipV="1">
            <a:off x="586740" y="1608455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740" y="3266440"/>
            <a:ext cx="6181037" cy="15480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870" y="4883150"/>
            <a:ext cx="6132818" cy="1764013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270510" y="3135630"/>
            <a:ext cx="7527290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70510" y="132080"/>
            <a:ext cx="572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ü"/>
            </a:pPr>
            <a:r>
              <a:rPr lang="en-US" altLang="zh-CN" sz="2400"/>
              <a:t>d</a:t>
            </a:r>
            <a:r>
              <a:rPr lang="en-US" altLang="zh-CN" sz="2400" baseline="-25000"/>
              <a:t>l </a:t>
            </a:r>
            <a:r>
              <a:rPr lang="en-US" altLang="zh-CN" sz="2400"/>
              <a:t>- d</a:t>
            </a:r>
            <a:r>
              <a:rPr lang="en-US" altLang="zh-CN" sz="2400" baseline="-25000"/>
              <a:t>i</a:t>
            </a:r>
            <a:r>
              <a:rPr lang="en-US" altLang="zh-CN" sz="2400"/>
              <a:t> </a:t>
            </a:r>
            <a:r>
              <a:rPr lang="zh-CN" altLang="en-US" sz="2400"/>
              <a:t>交换极化模型的理论和实验根据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" y="697230"/>
            <a:ext cx="7782595" cy="3960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697230"/>
            <a:ext cx="2010476" cy="3960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093470"/>
            <a:ext cx="4302352" cy="3960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95" y="1489710"/>
            <a:ext cx="379639" cy="288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1463675"/>
            <a:ext cx="333375" cy="314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125" y="1452880"/>
            <a:ext cx="4276090" cy="3619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" y="1814830"/>
            <a:ext cx="4418965" cy="3524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235" y="2223135"/>
            <a:ext cx="4637746" cy="241201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5670" y="2167255"/>
            <a:ext cx="4616294" cy="26640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" y="4831080"/>
            <a:ext cx="7675880" cy="342900"/>
          </a:xfrm>
          <a:prstGeom prst="rect">
            <a:avLst/>
          </a:prstGeom>
        </p:spPr>
      </p:pic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586740" y="5233035"/>
            <a:ext cx="8579867" cy="612005"/>
            <a:chOff x="1276" y="8241"/>
            <a:chExt cx="15896" cy="108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6" y="8241"/>
              <a:ext cx="11384" cy="51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76" y="8781"/>
              <a:ext cx="9119" cy="540"/>
            </a:xfrm>
            <a:prstGeom prst="rect">
              <a:avLst/>
            </a:prstGeom>
          </p:spPr>
        </p:pic>
        <p:grpSp>
          <p:nvGrpSpPr>
            <p:cNvPr id="36" name="组合 35"/>
            <p:cNvGrpSpPr/>
            <p:nvPr/>
          </p:nvGrpSpPr>
          <p:grpSpPr>
            <a:xfrm>
              <a:off x="10604" y="8751"/>
              <a:ext cx="6568" cy="570"/>
              <a:chOff x="1276" y="9283"/>
              <a:chExt cx="6568" cy="570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6" y="9291"/>
                <a:ext cx="4244" cy="555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20" y="9283"/>
                <a:ext cx="2325" cy="570"/>
              </a:xfrm>
              <a:prstGeom prst="rect">
                <a:avLst/>
              </a:prstGeom>
            </p:spPr>
          </p:pic>
        </p:grpSp>
      </p:grpSp>
      <p:sp>
        <p:nvSpPr>
          <p:cNvPr id="38" name="文本框 37"/>
          <p:cNvSpPr txBox="1"/>
          <p:nvPr/>
        </p:nvSpPr>
        <p:spPr>
          <a:xfrm flipV="1">
            <a:off x="890905" y="5869940"/>
            <a:ext cx="35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2" name="组合 41"/>
          <p:cNvGrpSpPr>
            <a:grpSpLocks noChangeAspect="1"/>
          </p:cNvGrpSpPr>
          <p:nvPr/>
        </p:nvGrpSpPr>
        <p:grpSpPr>
          <a:xfrm>
            <a:off x="1245235" y="5903595"/>
            <a:ext cx="6057392" cy="576004"/>
            <a:chOff x="1256" y="9367"/>
            <a:chExt cx="11924" cy="1124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56" y="9967"/>
              <a:ext cx="11924" cy="525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56" y="9412"/>
              <a:ext cx="10484" cy="55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618" y="9367"/>
              <a:ext cx="1020" cy="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8270"/>
            <a:ext cx="10515600" cy="838835"/>
          </a:xfrm>
        </p:spPr>
        <p:txBody>
          <a:bodyPr>
            <a:norm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de Haas-van Alphen effect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30" y="1061085"/>
            <a:ext cx="5418455" cy="1494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85" y="1061085"/>
            <a:ext cx="5238115" cy="647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85" y="1708785"/>
            <a:ext cx="3228340" cy="762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2747645"/>
            <a:ext cx="6623050" cy="21266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505" y="5018405"/>
            <a:ext cx="6142355" cy="16903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0715" y="222885"/>
            <a:ext cx="10576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</a:rPr>
              <a:t>1.5 Ligand field theory &amp; o</a:t>
            </a:r>
            <a:r>
              <a:rPr lang="en-US" altLang="zh-CN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rbital moment quenching </a:t>
            </a:r>
            <a:endParaRPr lang="en-US" altLang="zh-CN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005" y="1000125"/>
            <a:ext cx="4303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i="1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electronic state: SO(3),</a:t>
            </a:r>
            <a:r>
              <a:rPr lang="en-US" altLang="zh-CN" sz="2400" i="1">
                <a:latin typeface="Times New Roman" panose="02020603050405020304" charset="0"/>
                <a:cs typeface="Times New Roman" panose="02020603050405020304" charset="0"/>
              </a:rPr>
              <a:t> l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=2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15" y="2390775"/>
            <a:ext cx="4123690" cy="2076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50950" y="1653540"/>
            <a:ext cx="4303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Eigenfunction: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3880" y="1653540"/>
            <a:ext cx="4303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Real wavefunction: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2044065"/>
            <a:ext cx="5438775" cy="3018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" y="4824095"/>
            <a:ext cx="4398010" cy="1982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275" y="5290820"/>
            <a:ext cx="5610225" cy="1338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3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1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3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1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3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1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3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1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3815</Words>
  <Application>WPS 演示</Application>
  <PresentationFormat>宽屏</PresentationFormat>
  <Paragraphs>543</Paragraphs>
  <Slides>79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79</vt:i4>
      </vt:variant>
    </vt:vector>
  </HeadingPairs>
  <TitlesOfParts>
    <vt:vector size="97" baseType="lpstr">
      <vt:lpstr>Arial</vt:lpstr>
      <vt:lpstr>宋体</vt:lpstr>
      <vt:lpstr>Wingdings</vt:lpstr>
      <vt:lpstr>黑体</vt:lpstr>
      <vt:lpstr>Times New Roman</vt:lpstr>
      <vt:lpstr>Symbol</vt:lpstr>
      <vt:lpstr>Calibri</vt:lpstr>
      <vt:lpstr>微软雅黑</vt:lpstr>
      <vt:lpstr>Arial Unicode MS</vt:lpstr>
      <vt:lpstr>Wingdings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Larmor diamagnetism/core diamagnetism</vt:lpstr>
      <vt:lpstr>Larmor diamagnetism/core diamagnetism</vt:lpstr>
      <vt:lpstr>Larmor diamagnetism/core diamagnetism</vt:lpstr>
      <vt:lpstr>Landau diamagnetism: free electron gas</vt:lpstr>
      <vt:lpstr>Landau diamagnetism: Dirac semimetal</vt:lpstr>
      <vt:lpstr>de Haas-van Alphen effect</vt:lpstr>
      <vt:lpstr>de Haas-van Alphen effect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4.9 自旋波的实验研究</vt:lpstr>
      <vt:lpstr>PowerPoint 演示文稿</vt:lpstr>
      <vt:lpstr>PowerPoint 演示文稿</vt:lpstr>
      <vt:lpstr>PowerPoint 演示文稿</vt:lpstr>
      <vt:lpstr>4.10 非晶态合金的自旋波</vt:lpstr>
      <vt:lpstr>4.10 非晶态合金的自旋波</vt:lpstr>
      <vt:lpstr>PowerPoint 演示文稿</vt:lpstr>
      <vt:lpstr>PowerPoint 演示文稿</vt:lpstr>
      <vt:lpstr>5.2  能带（巡游电子模型）和磁性解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585</cp:revision>
  <dcterms:created xsi:type="dcterms:W3CDTF">2018-03-01T02:03:00Z</dcterms:created>
  <dcterms:modified xsi:type="dcterms:W3CDTF">2020-03-26T09:12:56Z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